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5"/>
  </p:notesMasterIdLst>
  <p:sldIdLst>
    <p:sldId id="256" r:id="rId2"/>
    <p:sldId id="284" r:id="rId3"/>
    <p:sldId id="280" r:id="rId4"/>
    <p:sldId id="259" r:id="rId5"/>
    <p:sldId id="272" r:id="rId6"/>
    <p:sldId id="273" r:id="rId7"/>
    <p:sldId id="260" r:id="rId8"/>
    <p:sldId id="308" r:id="rId9"/>
    <p:sldId id="309" r:id="rId10"/>
    <p:sldId id="310" r:id="rId11"/>
    <p:sldId id="311" r:id="rId12"/>
    <p:sldId id="312" r:id="rId13"/>
    <p:sldId id="262" r:id="rId14"/>
    <p:sldId id="281" r:id="rId15"/>
    <p:sldId id="282" r:id="rId16"/>
    <p:sldId id="283" r:id="rId17"/>
    <p:sldId id="291" r:id="rId18"/>
    <p:sldId id="285" r:id="rId19"/>
    <p:sldId id="290" r:id="rId20"/>
    <p:sldId id="289" r:id="rId21"/>
    <p:sldId id="288" r:id="rId22"/>
    <p:sldId id="287" r:id="rId23"/>
    <p:sldId id="292" r:id="rId24"/>
    <p:sldId id="295" r:id="rId25"/>
    <p:sldId id="294" r:id="rId26"/>
    <p:sldId id="296" r:id="rId27"/>
    <p:sldId id="298" r:id="rId28"/>
    <p:sldId id="297" r:id="rId29"/>
    <p:sldId id="299" r:id="rId30"/>
    <p:sldId id="268" r:id="rId31"/>
    <p:sldId id="300" r:id="rId32"/>
    <p:sldId id="301" r:id="rId33"/>
    <p:sldId id="303" r:id="rId34"/>
  </p:sldIdLst>
  <p:sldSz cx="18288000" cy="10287000"/>
  <p:notesSz cx="6858000" cy="9144000"/>
  <p:embeddedFontLst>
    <p:embeddedFont>
      <p:font typeface="Arimo" panose="020B0604020202020204" charset="0"/>
      <p:regular r:id="rId36"/>
      <p:bold r:id="rId37"/>
      <p:italic r:id="rId38"/>
      <p:boldItalic r:id="rId39"/>
    </p:embeddedFont>
    <p:embeddedFont>
      <p:font typeface="Lucida Handwriting" panose="03010101010101010101" pitchFamily="66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2624"/>
    <a:srgbClr val="8F3D58"/>
    <a:srgbClr val="D0A0A0"/>
    <a:srgbClr val="D59FB1"/>
    <a:srgbClr val="F9E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F2697F-338E-467B-AA08-CCF3D8F88D43}" v="184" dt="2025-04-15T12:25:00.8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96" autoAdjust="0"/>
    <p:restoredTop sz="96122" autoAdjust="0"/>
  </p:normalViewPr>
  <p:slideViewPr>
    <p:cSldViewPr snapToGrid="0">
      <p:cViewPr varScale="1">
        <p:scale>
          <a:sx n="65" d="100"/>
          <a:sy n="65" d="100"/>
        </p:scale>
        <p:origin x="58" y="2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jpeg>
</file>

<file path=ppt/media/image26.png>
</file>

<file path=ppt/media/image27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B18BCC9A-D891-2BB7-B6F8-6924E1502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>
            <a:extLst>
              <a:ext uri="{FF2B5EF4-FFF2-40B4-BE49-F238E27FC236}">
                <a16:creationId xmlns:a16="http://schemas.microsoft.com/office/drawing/2014/main" id="{113A05E6-455C-C3F2-D68B-CF09117EAD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:notes">
            <a:extLst>
              <a:ext uri="{FF2B5EF4-FFF2-40B4-BE49-F238E27FC236}">
                <a16:creationId xmlns:a16="http://schemas.microsoft.com/office/drawing/2014/main" id="{FB41CA30-7EF1-A86A-2507-A12751E5DF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34755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F5C28EEC-A914-D3B6-FB1C-9E64E9870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>
            <a:extLst>
              <a:ext uri="{FF2B5EF4-FFF2-40B4-BE49-F238E27FC236}">
                <a16:creationId xmlns:a16="http://schemas.microsoft.com/office/drawing/2014/main" id="{7F505271-E5DF-2329-91D2-2AD1D4F2C7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:notes">
            <a:extLst>
              <a:ext uri="{FF2B5EF4-FFF2-40B4-BE49-F238E27FC236}">
                <a16:creationId xmlns:a16="http://schemas.microsoft.com/office/drawing/2014/main" id="{8390613F-2037-5C81-7389-2377D85AF2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57129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18641450-B77B-B3D8-1B99-DCA91F80A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>
            <a:extLst>
              <a:ext uri="{FF2B5EF4-FFF2-40B4-BE49-F238E27FC236}">
                <a16:creationId xmlns:a16="http://schemas.microsoft.com/office/drawing/2014/main" id="{575921A5-9CE5-908C-472B-A1408C21A5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:notes">
            <a:extLst>
              <a:ext uri="{FF2B5EF4-FFF2-40B4-BE49-F238E27FC236}">
                <a16:creationId xmlns:a16="http://schemas.microsoft.com/office/drawing/2014/main" id="{EF9AFD3D-5149-DAE5-8016-FD8531B9B6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3073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51E51C51-9550-88B3-0C36-BC4958319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:notes">
            <a:extLst>
              <a:ext uri="{FF2B5EF4-FFF2-40B4-BE49-F238E27FC236}">
                <a16:creationId xmlns:a16="http://schemas.microsoft.com/office/drawing/2014/main" id="{89B14F55-E4D5-8E18-CC30-B6886F2E06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7:notes">
            <a:extLst>
              <a:ext uri="{FF2B5EF4-FFF2-40B4-BE49-F238E27FC236}">
                <a16:creationId xmlns:a16="http://schemas.microsoft.com/office/drawing/2014/main" id="{37B8CEBD-3381-C311-96AF-A5C20A2F2D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43153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E2A183D7-D5EB-A30C-5B45-FBFC01055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:notes">
            <a:extLst>
              <a:ext uri="{FF2B5EF4-FFF2-40B4-BE49-F238E27FC236}">
                <a16:creationId xmlns:a16="http://schemas.microsoft.com/office/drawing/2014/main" id="{1A65923C-875E-6ACD-1273-802B2972A6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7:notes">
            <a:extLst>
              <a:ext uri="{FF2B5EF4-FFF2-40B4-BE49-F238E27FC236}">
                <a16:creationId xmlns:a16="http://schemas.microsoft.com/office/drawing/2014/main" id="{FCF15E48-406D-63C4-D48B-104011D793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11861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00B1C6F8-E9A0-7FFF-5E83-7955E55CE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:notes">
            <a:extLst>
              <a:ext uri="{FF2B5EF4-FFF2-40B4-BE49-F238E27FC236}">
                <a16:creationId xmlns:a16="http://schemas.microsoft.com/office/drawing/2014/main" id="{D70FB016-41A7-EA57-B506-9B02C3A573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7:notes">
            <a:extLst>
              <a:ext uri="{FF2B5EF4-FFF2-40B4-BE49-F238E27FC236}">
                <a16:creationId xmlns:a16="http://schemas.microsoft.com/office/drawing/2014/main" id="{CA78D853-B6B4-C007-EB3A-92D152B9A2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8808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0E9BA02B-57BB-D955-A807-EA0984AB1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D7F13B99-8009-D954-B57B-BDFBCF8D72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2CC0E7F5-C530-74E8-6484-8F53E28340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601632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0112950C-5964-E57F-186A-E0FAC4C6F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FAA3BEDC-ADE1-06ED-D087-DFEAFF966B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D1AE7055-FC98-70DD-CC8A-0925CE4BF3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49481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CB134A72-E8FE-50DA-A772-0488C7E04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30AC8D3A-D7EA-E4D5-DE45-AC5185DBC6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7C132F1D-1D4A-5B06-DF2B-270E01180F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1252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4E08B7A6-978E-0F76-C52A-49C4B4800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6B22F632-19C5-BFB8-F1EC-4637C53A4A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F66D0BD8-0D44-1BC7-FD85-5DA9A58470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20315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3B596386-39A3-4330-E228-AE971C025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905315B6-042C-8DE5-9B52-588527D121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51047B09-7618-A216-5AAF-A50B5915AB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56054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75704595-C217-FD64-E3ED-0395DE374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FF8853DF-56C4-0A8E-AABC-95DBC7637F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8394D5D2-0898-2D6E-459B-867F0AA3A0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166643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38B68A77-3738-B733-F3D2-1D1378C51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F9209C51-F629-ABC9-7A1F-F9E5FDED86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B3DC541A-D35E-DB97-E8E0-46AE2E5911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63110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C71EDCFC-8EC1-3213-8942-B30226AFE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1D5166F7-E39D-34D4-F038-70B83566B0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91BCC075-6133-0393-9DE6-41CF7B19B2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41712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3F0FCA25-32E4-DC90-4A91-3E4231DCF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AB179DBF-77DC-DD3F-B01C-90E0AE6E06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1CD965CE-A991-E2C4-2CE8-6444B71728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07646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2B109A3A-1A18-CB56-562B-401AC6EF4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A7E0BDA1-9252-DC9E-9F9F-2BB2855C3C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CC28975B-1876-8A9D-3BBC-7762BB278B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43182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0B2DB1D9-9A6B-483A-D235-45CF62D6F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36BC8297-AF75-D289-DE23-C44FEF7F58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BEFBA14E-D4ED-A196-BD16-46C901C30F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951603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CFDB8940-03BC-E805-0DCE-03799A606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77C2796A-0F81-BD94-A337-5907BCE432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CD476560-DC24-B3BF-4AEA-0802DD5AC7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882406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C25207AF-51D9-7445-ACF9-ED6AFA7C0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DD8420DB-70AE-C775-AEF1-B50AECDA55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8F903A74-3DC6-63EF-BF36-9E872841CF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04362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>
          <a:extLst>
            <a:ext uri="{FF2B5EF4-FFF2-40B4-BE49-F238E27FC236}">
              <a16:creationId xmlns:a16="http://schemas.microsoft.com/office/drawing/2014/main" id="{2D98608D-E92E-582D-CA07-93A921835B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8:notes">
            <a:extLst>
              <a:ext uri="{FF2B5EF4-FFF2-40B4-BE49-F238E27FC236}">
                <a16:creationId xmlns:a16="http://schemas.microsoft.com/office/drawing/2014/main" id="{5BC00E43-8FB9-D47B-78BA-5A8057614B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:notes">
            <a:extLst>
              <a:ext uri="{FF2B5EF4-FFF2-40B4-BE49-F238E27FC236}">
                <a16:creationId xmlns:a16="http://schemas.microsoft.com/office/drawing/2014/main" id="{CE325BFC-6240-B90C-69AD-3BB99A4628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9121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CE3F381C-B9AB-5C23-429C-659498282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>
            <a:extLst>
              <a:ext uri="{FF2B5EF4-FFF2-40B4-BE49-F238E27FC236}">
                <a16:creationId xmlns:a16="http://schemas.microsoft.com/office/drawing/2014/main" id="{F15CCF64-B054-CFC8-A53A-41650E414A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:notes">
            <a:extLst>
              <a:ext uri="{FF2B5EF4-FFF2-40B4-BE49-F238E27FC236}">
                <a16:creationId xmlns:a16="http://schemas.microsoft.com/office/drawing/2014/main" id="{00E0EB4E-4AB9-508A-FEF3-D02882272A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942631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>
          <a:extLst>
            <a:ext uri="{FF2B5EF4-FFF2-40B4-BE49-F238E27FC236}">
              <a16:creationId xmlns:a16="http://schemas.microsoft.com/office/drawing/2014/main" id="{6AC022FE-29EE-5F8A-5891-FF3FBF399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3:notes">
            <a:extLst>
              <a:ext uri="{FF2B5EF4-FFF2-40B4-BE49-F238E27FC236}">
                <a16:creationId xmlns:a16="http://schemas.microsoft.com/office/drawing/2014/main" id="{0305A117-3A17-8A39-75E7-8F8064B2E4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3:notes">
            <a:extLst>
              <a:ext uri="{FF2B5EF4-FFF2-40B4-BE49-F238E27FC236}">
                <a16:creationId xmlns:a16="http://schemas.microsoft.com/office/drawing/2014/main" id="{18C6F6C4-C387-2A72-AC95-788219CE50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66186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>
          <a:extLst>
            <a:ext uri="{FF2B5EF4-FFF2-40B4-BE49-F238E27FC236}">
              <a16:creationId xmlns:a16="http://schemas.microsoft.com/office/drawing/2014/main" id="{4C7F1317-01E9-0B3D-DC73-55F135CCE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3:notes">
            <a:extLst>
              <a:ext uri="{FF2B5EF4-FFF2-40B4-BE49-F238E27FC236}">
                <a16:creationId xmlns:a16="http://schemas.microsoft.com/office/drawing/2014/main" id="{62B50A23-214D-F4FC-79F6-E17D7779B6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3:notes">
            <a:extLst>
              <a:ext uri="{FF2B5EF4-FFF2-40B4-BE49-F238E27FC236}">
                <a16:creationId xmlns:a16="http://schemas.microsoft.com/office/drawing/2014/main" id="{379DC336-BE9A-5CE8-BF79-CAF0921F5F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20449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89EC9336-68EB-7F92-98F4-B47AF3AF2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>
            <a:extLst>
              <a:ext uri="{FF2B5EF4-FFF2-40B4-BE49-F238E27FC236}">
                <a16:creationId xmlns:a16="http://schemas.microsoft.com/office/drawing/2014/main" id="{88054BEC-801D-AB89-7A85-89C09B99BF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:notes">
            <a:extLst>
              <a:ext uri="{FF2B5EF4-FFF2-40B4-BE49-F238E27FC236}">
                <a16:creationId xmlns:a16="http://schemas.microsoft.com/office/drawing/2014/main" id="{EA998BEF-A0A8-038A-1813-84F26CEE47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9617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9B25F7AA-12FF-7628-6095-BFF1B974C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>
            <a:extLst>
              <a:ext uri="{FF2B5EF4-FFF2-40B4-BE49-F238E27FC236}">
                <a16:creationId xmlns:a16="http://schemas.microsoft.com/office/drawing/2014/main" id="{3AE2CCCD-4239-C39A-DDEA-6CB99D9CD1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:notes">
            <a:extLst>
              <a:ext uri="{FF2B5EF4-FFF2-40B4-BE49-F238E27FC236}">
                <a16:creationId xmlns:a16="http://schemas.microsoft.com/office/drawing/2014/main" id="{99F549F6-207E-B362-7F5C-FF5EEEF033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7485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506C4650-8146-AB5E-5855-88DD77001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>
            <a:extLst>
              <a:ext uri="{FF2B5EF4-FFF2-40B4-BE49-F238E27FC236}">
                <a16:creationId xmlns:a16="http://schemas.microsoft.com/office/drawing/2014/main" id="{1A8C6D31-6D57-5F16-AB76-B64F716C83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:notes">
            <a:extLst>
              <a:ext uri="{FF2B5EF4-FFF2-40B4-BE49-F238E27FC236}">
                <a16:creationId xmlns:a16="http://schemas.microsoft.com/office/drawing/2014/main" id="{E9AE665C-B648-8865-B2FB-702F695CDD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385569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A589B197-295A-F955-D97D-AA0A705F6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>
            <a:extLst>
              <a:ext uri="{FF2B5EF4-FFF2-40B4-BE49-F238E27FC236}">
                <a16:creationId xmlns:a16="http://schemas.microsoft.com/office/drawing/2014/main" id="{A8A176E7-3619-A4FD-02A3-156A89F61D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:notes">
            <a:extLst>
              <a:ext uri="{FF2B5EF4-FFF2-40B4-BE49-F238E27FC236}">
                <a16:creationId xmlns:a16="http://schemas.microsoft.com/office/drawing/2014/main" id="{832A664B-490F-7145-B87E-C923B69870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32495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81F0755D-7FF7-AB83-A13F-F757CA12E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>
            <a:extLst>
              <a:ext uri="{FF2B5EF4-FFF2-40B4-BE49-F238E27FC236}">
                <a16:creationId xmlns:a16="http://schemas.microsoft.com/office/drawing/2014/main" id="{5178C986-C39D-815F-EBAA-146ACB79EC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:notes">
            <a:extLst>
              <a:ext uri="{FF2B5EF4-FFF2-40B4-BE49-F238E27FC236}">
                <a16:creationId xmlns:a16="http://schemas.microsoft.com/office/drawing/2014/main" id="{F9AC2604-E913-1D0A-9E3B-3044714B20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807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 advClick="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 advClick="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slow" advClick="0"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 rot="-5902184">
            <a:off x="-223329" y="-2011094"/>
            <a:ext cx="7542262" cy="7542262"/>
          </a:xfrm>
          <a:custGeom>
            <a:avLst/>
            <a:gdLst/>
            <a:ahLst/>
            <a:cxnLst/>
            <a:rect l="l" t="t" r="r" b="b"/>
            <a:pathLst>
              <a:path w="7542262" h="7542262" extrusionOk="0">
                <a:moveTo>
                  <a:pt x="0" y="0"/>
                </a:moveTo>
                <a:lnTo>
                  <a:pt x="7542262" y="0"/>
                </a:lnTo>
                <a:lnTo>
                  <a:pt x="7542262" y="7542261"/>
                </a:lnTo>
                <a:lnTo>
                  <a:pt x="0" y="7542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70000"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3"/>
          <p:cNvSpPr txBox="1"/>
          <p:nvPr/>
        </p:nvSpPr>
        <p:spPr>
          <a:xfrm>
            <a:off x="2293656" y="3429280"/>
            <a:ext cx="13700687" cy="4769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6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600" dirty="0">
                <a:solidFill>
                  <a:srgbClr val="662624"/>
                </a:solidFill>
              </a:rPr>
              <a:t>Swami Sahajanand College of Computer Science </a:t>
            </a:r>
          </a:p>
          <a:p>
            <a:pPr marL="0" marR="0" lvl="0" indent="0" algn="ctr" rtl="0">
              <a:lnSpc>
                <a:spcPct val="126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600" dirty="0">
                <a:solidFill>
                  <a:srgbClr val="662624"/>
                </a:solidFill>
              </a:rPr>
              <a:t>(</a:t>
            </a:r>
            <a:r>
              <a:rPr lang="en-IN" sz="3600" dirty="0">
                <a:solidFill>
                  <a:srgbClr val="662624"/>
                </a:solidFill>
              </a:rPr>
              <a:t>Affiliated to: Maharaja Krishnakumarsinhji Bhavnagar University) </a:t>
            </a:r>
          </a:p>
          <a:p>
            <a:pPr marL="0" marR="0" lvl="0" indent="0" algn="ctr" rtl="0">
              <a:lnSpc>
                <a:spcPct val="12600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3600" dirty="0">
              <a:solidFill>
                <a:srgbClr val="662624"/>
              </a:solidFill>
            </a:endParaRPr>
          </a:p>
          <a:p>
            <a:pPr marL="0" marR="0" lvl="0" indent="0" algn="ctr" rtl="0">
              <a:lnSpc>
                <a:spcPct val="126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600" dirty="0">
                <a:solidFill>
                  <a:srgbClr val="662624"/>
                </a:solidFill>
              </a:rPr>
              <a:t>Project Presentation on </a:t>
            </a:r>
          </a:p>
          <a:p>
            <a:pPr marL="0" marR="0" lvl="0" indent="0" algn="ctr" rtl="0">
              <a:lnSpc>
                <a:spcPct val="12600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4600" dirty="0">
              <a:solidFill>
                <a:srgbClr val="662624"/>
              </a:solidFill>
            </a:endParaRPr>
          </a:p>
          <a:p>
            <a:pPr marL="0" marR="0" lvl="0" indent="0" algn="ctr" rtl="0">
              <a:lnSpc>
                <a:spcPct val="126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600" dirty="0">
                <a:solidFill>
                  <a:srgbClr val="662624"/>
                </a:solidFill>
              </a:rPr>
              <a:t>“</a:t>
            </a:r>
            <a:r>
              <a:rPr lang="en-IN" sz="4600" b="1" dirty="0">
                <a:solidFill>
                  <a:srgbClr val="662624"/>
                </a:solidFill>
              </a:rPr>
              <a:t>RESALE RETREATE</a:t>
            </a:r>
            <a:r>
              <a:rPr lang="en-IN" sz="4600" dirty="0">
                <a:solidFill>
                  <a:srgbClr val="662624"/>
                </a:solidFill>
              </a:rPr>
              <a:t>”</a:t>
            </a:r>
            <a:endParaRPr sz="4600" dirty="0">
              <a:solidFill>
                <a:srgbClr val="662624"/>
              </a:solidFill>
            </a:endParaRPr>
          </a:p>
        </p:txBody>
      </p:sp>
      <p:sp>
        <p:nvSpPr>
          <p:cNvPr id="86" name="Google Shape;86;p13"/>
          <p:cNvSpPr/>
          <p:nvPr/>
        </p:nvSpPr>
        <p:spPr>
          <a:xfrm rot="1971530">
            <a:off x="11754531" y="4859659"/>
            <a:ext cx="10634403" cy="11278542"/>
          </a:xfrm>
          <a:custGeom>
            <a:avLst/>
            <a:gdLst/>
            <a:ahLst/>
            <a:cxnLst/>
            <a:rect l="l" t="t" r="r" b="b"/>
            <a:pathLst>
              <a:path w="11561027" h="11561027" extrusionOk="0">
                <a:moveTo>
                  <a:pt x="0" y="0"/>
                </a:moveTo>
                <a:lnTo>
                  <a:pt x="11561027" y="0"/>
                </a:lnTo>
                <a:lnTo>
                  <a:pt x="11561027" y="11561027"/>
                </a:lnTo>
                <a:lnTo>
                  <a:pt x="0" y="115610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65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88" name="Google Shape;88;p13"/>
          <p:cNvGrpSpPr/>
          <p:nvPr/>
        </p:nvGrpSpPr>
        <p:grpSpPr>
          <a:xfrm>
            <a:off x="2490021" y="1466223"/>
            <a:ext cx="461108" cy="559027"/>
            <a:chOff x="0" y="0"/>
            <a:chExt cx="670430" cy="812800"/>
          </a:xfrm>
        </p:grpSpPr>
        <p:sp>
          <p:nvSpPr>
            <p:cNvPr id="89" name="Google Shape;89;p13"/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90" name="Google Shape;90;p13"/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" name="Google Shape;91;p13"/>
          <p:cNvGrpSpPr/>
          <p:nvPr/>
        </p:nvGrpSpPr>
        <p:grpSpPr>
          <a:xfrm>
            <a:off x="1458169" y="6798521"/>
            <a:ext cx="617012" cy="617012"/>
            <a:chOff x="0" y="0"/>
            <a:chExt cx="812800" cy="812800"/>
          </a:xfrm>
        </p:grpSpPr>
        <p:sp>
          <p:nvSpPr>
            <p:cNvPr id="92" name="Google Shape;92;p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93" name="Google Shape;93;p13"/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" name="Google Shape;94;p13"/>
          <p:cNvGrpSpPr/>
          <p:nvPr/>
        </p:nvGrpSpPr>
        <p:grpSpPr>
          <a:xfrm>
            <a:off x="13565324" y="9258300"/>
            <a:ext cx="538771" cy="513516"/>
            <a:chOff x="0" y="0"/>
            <a:chExt cx="812800" cy="774700"/>
          </a:xfrm>
        </p:grpSpPr>
        <p:sp>
          <p:nvSpPr>
            <p:cNvPr id="95" name="Google Shape;95;p13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96" name="Google Shape;96;p13"/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p13"/>
          <p:cNvGrpSpPr/>
          <p:nvPr/>
        </p:nvGrpSpPr>
        <p:grpSpPr>
          <a:xfrm>
            <a:off x="5773959" y="5848551"/>
            <a:ext cx="151585" cy="151585"/>
            <a:chOff x="0" y="0"/>
            <a:chExt cx="812800" cy="812800"/>
          </a:xfrm>
        </p:grpSpPr>
        <p:sp>
          <p:nvSpPr>
            <p:cNvPr id="98" name="Google Shape;98;p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13"/>
          <p:cNvGrpSpPr/>
          <p:nvPr/>
        </p:nvGrpSpPr>
        <p:grpSpPr>
          <a:xfrm>
            <a:off x="13485190" y="1466223"/>
            <a:ext cx="157904" cy="157904"/>
            <a:chOff x="0" y="0"/>
            <a:chExt cx="812800" cy="812800"/>
          </a:xfrm>
        </p:grpSpPr>
        <p:sp>
          <p:nvSpPr>
            <p:cNvPr id="101" name="Google Shape;101;p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13"/>
          <p:cNvGrpSpPr/>
          <p:nvPr/>
        </p:nvGrpSpPr>
        <p:grpSpPr>
          <a:xfrm>
            <a:off x="16310498" y="6145919"/>
            <a:ext cx="483211" cy="585824"/>
            <a:chOff x="0" y="0"/>
            <a:chExt cx="670430" cy="812800"/>
          </a:xfrm>
        </p:grpSpPr>
        <p:sp>
          <p:nvSpPr>
            <p:cNvPr id="104" name="Google Shape;104;p13"/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05" name="Google Shape;105;p13"/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4041143-B60D-66A7-5C5B-C87A96B850E0}"/>
              </a:ext>
            </a:extLst>
          </p:cNvPr>
          <p:cNvGrpSpPr/>
          <p:nvPr/>
        </p:nvGrpSpPr>
        <p:grpSpPr>
          <a:xfrm>
            <a:off x="7398221" y="335906"/>
            <a:ext cx="3258222" cy="3112667"/>
            <a:chOff x="0" y="0"/>
            <a:chExt cx="2302510" cy="215519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BF75033-0EA8-60FA-3DDA-489E5E913C54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2302510" cy="215519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AEE6BC3-547A-9CEF-C840-6F4254AB863F}"/>
                </a:ext>
              </a:extLst>
            </p:cNvPr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193317" y="193317"/>
              <a:ext cx="1718310" cy="1570990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 advClick="0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>
          <a:extLst>
            <a:ext uri="{FF2B5EF4-FFF2-40B4-BE49-F238E27FC236}">
              <a16:creationId xmlns:a16="http://schemas.microsoft.com/office/drawing/2014/main" id="{413B3579-8AC5-BEF7-8EFD-4847491AE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>
            <a:extLst>
              <a:ext uri="{FF2B5EF4-FFF2-40B4-BE49-F238E27FC236}">
                <a16:creationId xmlns:a16="http://schemas.microsoft.com/office/drawing/2014/main" id="{9B852416-CE54-75F8-55A8-58FEA6F85700}"/>
              </a:ext>
            </a:extLst>
          </p:cNvPr>
          <p:cNvSpPr/>
          <p:nvPr/>
        </p:nvSpPr>
        <p:spPr>
          <a:xfrm>
            <a:off x="6389497" y="-843238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2"/>
                </a:lnTo>
                <a:lnTo>
                  <a:pt x="0" y="90852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0" name="Google Shape;160;p16">
            <a:extLst>
              <a:ext uri="{FF2B5EF4-FFF2-40B4-BE49-F238E27FC236}">
                <a16:creationId xmlns:a16="http://schemas.microsoft.com/office/drawing/2014/main" id="{647FFF8B-4328-2B99-AC28-05F246AB13B1}"/>
              </a:ext>
            </a:extLst>
          </p:cNvPr>
          <p:cNvGrpSpPr/>
          <p:nvPr/>
        </p:nvGrpSpPr>
        <p:grpSpPr>
          <a:xfrm>
            <a:off x="17026438" y="1330619"/>
            <a:ext cx="461108" cy="559027"/>
            <a:chOff x="0" y="0"/>
            <a:chExt cx="670430" cy="812800"/>
          </a:xfrm>
        </p:grpSpPr>
        <p:sp>
          <p:nvSpPr>
            <p:cNvPr id="161" name="Google Shape;161;p16">
              <a:extLst>
                <a:ext uri="{FF2B5EF4-FFF2-40B4-BE49-F238E27FC236}">
                  <a16:creationId xmlns:a16="http://schemas.microsoft.com/office/drawing/2014/main" id="{E26C33ED-4DFF-A555-E061-A0EC3A4E34FE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6">
              <a:extLst>
                <a:ext uri="{FF2B5EF4-FFF2-40B4-BE49-F238E27FC236}">
                  <a16:creationId xmlns:a16="http://schemas.microsoft.com/office/drawing/2014/main" id="{2C796AD2-E4DD-CB40-EF10-826979C693AC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16">
            <a:extLst>
              <a:ext uri="{FF2B5EF4-FFF2-40B4-BE49-F238E27FC236}">
                <a16:creationId xmlns:a16="http://schemas.microsoft.com/office/drawing/2014/main" id="{98E78BA6-F523-DBB1-B123-A94681705158}"/>
              </a:ext>
            </a:extLst>
          </p:cNvPr>
          <p:cNvGrpSpPr/>
          <p:nvPr/>
        </p:nvGrpSpPr>
        <p:grpSpPr>
          <a:xfrm>
            <a:off x="16101208" y="755813"/>
            <a:ext cx="617012" cy="617012"/>
            <a:chOff x="0" y="0"/>
            <a:chExt cx="812800" cy="812800"/>
          </a:xfrm>
        </p:grpSpPr>
        <p:sp>
          <p:nvSpPr>
            <p:cNvPr id="164" name="Google Shape;164;p16">
              <a:extLst>
                <a:ext uri="{FF2B5EF4-FFF2-40B4-BE49-F238E27FC236}">
                  <a16:creationId xmlns:a16="http://schemas.microsoft.com/office/drawing/2014/main" id="{37D915BF-6491-3E4E-64C1-516714C6D53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5" name="Google Shape;165;p16">
              <a:extLst>
                <a:ext uri="{FF2B5EF4-FFF2-40B4-BE49-F238E27FC236}">
                  <a16:creationId xmlns:a16="http://schemas.microsoft.com/office/drawing/2014/main" id="{30996935-80A4-BAD7-29DE-7ABD0E6A1C05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6">
            <a:extLst>
              <a:ext uri="{FF2B5EF4-FFF2-40B4-BE49-F238E27FC236}">
                <a16:creationId xmlns:a16="http://schemas.microsoft.com/office/drawing/2014/main" id="{95E84CDC-55EE-8805-1D4B-47FDEAA4416C}"/>
              </a:ext>
            </a:extLst>
          </p:cNvPr>
          <p:cNvGrpSpPr/>
          <p:nvPr/>
        </p:nvGrpSpPr>
        <p:grpSpPr>
          <a:xfrm>
            <a:off x="16794013" y="8925749"/>
            <a:ext cx="538771" cy="513516"/>
            <a:chOff x="0" y="0"/>
            <a:chExt cx="812800" cy="774700"/>
          </a:xfrm>
        </p:grpSpPr>
        <p:sp>
          <p:nvSpPr>
            <p:cNvPr id="167" name="Google Shape;167;p16">
              <a:extLst>
                <a:ext uri="{FF2B5EF4-FFF2-40B4-BE49-F238E27FC236}">
                  <a16:creationId xmlns:a16="http://schemas.microsoft.com/office/drawing/2014/main" id="{FBD4789F-5969-F646-A35F-81B922D65B80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8" name="Google Shape;168;p16">
              <a:extLst>
                <a:ext uri="{FF2B5EF4-FFF2-40B4-BE49-F238E27FC236}">
                  <a16:creationId xmlns:a16="http://schemas.microsoft.com/office/drawing/2014/main" id="{31124354-FBA5-8678-4CE0-73C8638A23D3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16">
            <a:extLst>
              <a:ext uri="{FF2B5EF4-FFF2-40B4-BE49-F238E27FC236}">
                <a16:creationId xmlns:a16="http://schemas.microsoft.com/office/drawing/2014/main" id="{2BAB9B03-9518-A04D-F3D6-5242674B1608}"/>
              </a:ext>
            </a:extLst>
          </p:cNvPr>
          <p:cNvGrpSpPr/>
          <p:nvPr/>
        </p:nvGrpSpPr>
        <p:grpSpPr>
          <a:xfrm>
            <a:off x="17181199" y="755813"/>
            <a:ext cx="151585" cy="151585"/>
            <a:chOff x="0" y="0"/>
            <a:chExt cx="812800" cy="812800"/>
          </a:xfrm>
        </p:grpSpPr>
        <p:sp>
          <p:nvSpPr>
            <p:cNvPr id="170" name="Google Shape;170;p16">
              <a:extLst>
                <a:ext uri="{FF2B5EF4-FFF2-40B4-BE49-F238E27FC236}">
                  <a16:creationId xmlns:a16="http://schemas.microsoft.com/office/drawing/2014/main" id="{21475563-1EFC-BFD7-0D30-3EE4C5507D9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>
              <a:extLst>
                <a:ext uri="{FF2B5EF4-FFF2-40B4-BE49-F238E27FC236}">
                  <a16:creationId xmlns:a16="http://schemas.microsoft.com/office/drawing/2014/main" id="{50F66AA0-EEF6-5C9B-4EAC-9C49DDD4A866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16">
            <a:extLst>
              <a:ext uri="{FF2B5EF4-FFF2-40B4-BE49-F238E27FC236}">
                <a16:creationId xmlns:a16="http://schemas.microsoft.com/office/drawing/2014/main" id="{36626D5D-B342-890E-955E-968D5768E957}"/>
              </a:ext>
            </a:extLst>
          </p:cNvPr>
          <p:cNvGrpSpPr/>
          <p:nvPr/>
        </p:nvGrpSpPr>
        <p:grpSpPr>
          <a:xfrm>
            <a:off x="16258129" y="9439265"/>
            <a:ext cx="151585" cy="151585"/>
            <a:chOff x="0" y="0"/>
            <a:chExt cx="812800" cy="812800"/>
          </a:xfrm>
        </p:grpSpPr>
        <p:sp>
          <p:nvSpPr>
            <p:cNvPr id="173" name="Google Shape;173;p16">
              <a:extLst>
                <a:ext uri="{FF2B5EF4-FFF2-40B4-BE49-F238E27FC236}">
                  <a16:creationId xmlns:a16="http://schemas.microsoft.com/office/drawing/2014/main" id="{655C0EAC-2337-1E2B-C8B0-46196B2DB0E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>
              <a:extLst>
                <a:ext uri="{FF2B5EF4-FFF2-40B4-BE49-F238E27FC236}">
                  <a16:creationId xmlns:a16="http://schemas.microsoft.com/office/drawing/2014/main" id="{4685483A-C669-C832-E85D-F9217FD293CC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>
            <a:extLst>
              <a:ext uri="{FF2B5EF4-FFF2-40B4-BE49-F238E27FC236}">
                <a16:creationId xmlns:a16="http://schemas.microsoft.com/office/drawing/2014/main" id="{CC049E86-CFA7-8E8C-5BDB-9EE4C5D8DCE9}"/>
              </a:ext>
            </a:extLst>
          </p:cNvPr>
          <p:cNvSpPr/>
          <p:nvPr/>
        </p:nvSpPr>
        <p:spPr>
          <a:xfrm>
            <a:off x="-7042838" y="6909284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1"/>
                </a:lnTo>
                <a:lnTo>
                  <a:pt x="0" y="9085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sp>
        <p:nvSpPr>
          <p:cNvPr id="185" name="Google Shape;185;p16">
            <a:extLst>
              <a:ext uri="{FF2B5EF4-FFF2-40B4-BE49-F238E27FC236}">
                <a16:creationId xmlns:a16="http://schemas.microsoft.com/office/drawing/2014/main" id="{F1C8C010-7B6F-E927-CF33-4750C37A88EE}"/>
              </a:ext>
            </a:extLst>
          </p:cNvPr>
          <p:cNvSpPr txBox="1"/>
          <p:nvPr/>
        </p:nvSpPr>
        <p:spPr>
          <a:xfrm>
            <a:off x="1028700" y="3031609"/>
            <a:ext cx="16230600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BC7777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B2706-5B54-6471-CC1F-5AF982B94164}"/>
              </a:ext>
            </a:extLst>
          </p:cNvPr>
          <p:cNvSpPr txBox="1"/>
          <p:nvPr/>
        </p:nvSpPr>
        <p:spPr>
          <a:xfrm>
            <a:off x="380769" y="389275"/>
            <a:ext cx="11541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buSzPts val="1400"/>
              <a:tabLst>
                <a:tab pos="476250" algn="l"/>
              </a:tabLst>
            </a:pPr>
            <a:r>
              <a:rPr lang="en-US" sz="1400" b="1" spc="3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76D990-E066-7608-070F-F05AEA4012BA}"/>
              </a:ext>
            </a:extLst>
          </p:cNvPr>
          <p:cNvSpPr txBox="1"/>
          <p:nvPr/>
        </p:nvSpPr>
        <p:spPr>
          <a:xfrm>
            <a:off x="527538" y="326758"/>
            <a:ext cx="9144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ts val="3635"/>
              </a:spcBef>
              <a:tabLst>
                <a:tab pos="979805" algn="l"/>
              </a:tabLst>
            </a:pPr>
            <a:r>
              <a:rPr lang="en-IN" sz="28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3) Admin</a:t>
            </a:r>
          </a:p>
        </p:txBody>
      </p:sp>
      <p:pic>
        <p:nvPicPr>
          <p:cNvPr id="4" name="Image 82">
            <a:extLst>
              <a:ext uri="{FF2B5EF4-FFF2-40B4-BE49-F238E27FC236}">
                <a16:creationId xmlns:a16="http://schemas.microsoft.com/office/drawing/2014/main" id="{B6F6CE30-F474-468D-BA07-EF25CE0DB053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5747" y="1536210"/>
            <a:ext cx="8482037" cy="7803783"/>
          </a:xfrm>
          <a:prstGeom prst="rect">
            <a:avLst/>
          </a:prstGeom>
          <a:effectLst>
            <a:glow rad="127000">
              <a:schemeClr val="accent4">
                <a:lumMod val="75000"/>
              </a:schemeClr>
            </a:glow>
          </a:effectLst>
        </p:spPr>
      </p:pic>
      <p:cxnSp>
        <p:nvCxnSpPr>
          <p:cNvPr id="5" name="Google Shape;87;p13">
            <a:extLst>
              <a:ext uri="{FF2B5EF4-FFF2-40B4-BE49-F238E27FC236}">
                <a16:creationId xmlns:a16="http://schemas.microsoft.com/office/drawing/2014/main" id="{5B1A0670-A71C-021A-E364-D28EA414815B}"/>
              </a:ext>
            </a:extLst>
          </p:cNvPr>
          <p:cNvCxnSpPr>
            <a:cxnSpLocks/>
          </p:cNvCxnSpPr>
          <p:nvPr/>
        </p:nvCxnSpPr>
        <p:spPr>
          <a:xfrm flipV="1">
            <a:off x="489439" y="947007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8F3D58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621657202"/>
      </p:ext>
    </p:extLst>
  </p:cSld>
  <p:clrMapOvr>
    <a:masterClrMapping/>
  </p:clrMapOvr>
  <p:transition spd="slow" advClick="0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>
          <a:extLst>
            <a:ext uri="{FF2B5EF4-FFF2-40B4-BE49-F238E27FC236}">
              <a16:creationId xmlns:a16="http://schemas.microsoft.com/office/drawing/2014/main" id="{BAACFB73-4606-2E49-0FAE-9466BE3D1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>
            <a:extLst>
              <a:ext uri="{FF2B5EF4-FFF2-40B4-BE49-F238E27FC236}">
                <a16:creationId xmlns:a16="http://schemas.microsoft.com/office/drawing/2014/main" id="{435ED74D-8260-0B51-409E-04928BFD7D56}"/>
              </a:ext>
            </a:extLst>
          </p:cNvPr>
          <p:cNvSpPr/>
          <p:nvPr/>
        </p:nvSpPr>
        <p:spPr>
          <a:xfrm>
            <a:off x="6389497" y="-843238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2"/>
                </a:lnTo>
                <a:lnTo>
                  <a:pt x="0" y="90852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0" name="Google Shape;160;p16">
            <a:extLst>
              <a:ext uri="{FF2B5EF4-FFF2-40B4-BE49-F238E27FC236}">
                <a16:creationId xmlns:a16="http://schemas.microsoft.com/office/drawing/2014/main" id="{66F60A96-567E-CF64-C779-73AA0C01B865}"/>
              </a:ext>
            </a:extLst>
          </p:cNvPr>
          <p:cNvGrpSpPr/>
          <p:nvPr/>
        </p:nvGrpSpPr>
        <p:grpSpPr>
          <a:xfrm>
            <a:off x="17026438" y="1330619"/>
            <a:ext cx="461108" cy="559027"/>
            <a:chOff x="0" y="0"/>
            <a:chExt cx="670430" cy="812800"/>
          </a:xfrm>
        </p:grpSpPr>
        <p:sp>
          <p:nvSpPr>
            <p:cNvPr id="161" name="Google Shape;161;p16">
              <a:extLst>
                <a:ext uri="{FF2B5EF4-FFF2-40B4-BE49-F238E27FC236}">
                  <a16:creationId xmlns:a16="http://schemas.microsoft.com/office/drawing/2014/main" id="{D2807980-F399-8BE2-1006-1A66C5E7F6C1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6">
              <a:extLst>
                <a:ext uri="{FF2B5EF4-FFF2-40B4-BE49-F238E27FC236}">
                  <a16:creationId xmlns:a16="http://schemas.microsoft.com/office/drawing/2014/main" id="{245CBE79-1C95-2789-6C32-CA1AB7FE25E3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16">
            <a:extLst>
              <a:ext uri="{FF2B5EF4-FFF2-40B4-BE49-F238E27FC236}">
                <a16:creationId xmlns:a16="http://schemas.microsoft.com/office/drawing/2014/main" id="{41F86439-3133-09C9-AF6D-A4D212A85B24}"/>
              </a:ext>
            </a:extLst>
          </p:cNvPr>
          <p:cNvGrpSpPr/>
          <p:nvPr/>
        </p:nvGrpSpPr>
        <p:grpSpPr>
          <a:xfrm>
            <a:off x="16101208" y="755813"/>
            <a:ext cx="617012" cy="617012"/>
            <a:chOff x="0" y="0"/>
            <a:chExt cx="812800" cy="812800"/>
          </a:xfrm>
        </p:grpSpPr>
        <p:sp>
          <p:nvSpPr>
            <p:cNvPr id="164" name="Google Shape;164;p16">
              <a:extLst>
                <a:ext uri="{FF2B5EF4-FFF2-40B4-BE49-F238E27FC236}">
                  <a16:creationId xmlns:a16="http://schemas.microsoft.com/office/drawing/2014/main" id="{BD66DCA5-98B0-E516-5D3A-946FA261AE1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5" name="Google Shape;165;p16">
              <a:extLst>
                <a:ext uri="{FF2B5EF4-FFF2-40B4-BE49-F238E27FC236}">
                  <a16:creationId xmlns:a16="http://schemas.microsoft.com/office/drawing/2014/main" id="{B8D6814E-869C-DAC1-C57E-6AACCFF56476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6">
            <a:extLst>
              <a:ext uri="{FF2B5EF4-FFF2-40B4-BE49-F238E27FC236}">
                <a16:creationId xmlns:a16="http://schemas.microsoft.com/office/drawing/2014/main" id="{545FC82D-C0BB-DA62-7638-5E04A878E0A5}"/>
              </a:ext>
            </a:extLst>
          </p:cNvPr>
          <p:cNvGrpSpPr/>
          <p:nvPr/>
        </p:nvGrpSpPr>
        <p:grpSpPr>
          <a:xfrm>
            <a:off x="16794013" y="8925749"/>
            <a:ext cx="538771" cy="513516"/>
            <a:chOff x="0" y="0"/>
            <a:chExt cx="812800" cy="774700"/>
          </a:xfrm>
        </p:grpSpPr>
        <p:sp>
          <p:nvSpPr>
            <p:cNvPr id="167" name="Google Shape;167;p16">
              <a:extLst>
                <a:ext uri="{FF2B5EF4-FFF2-40B4-BE49-F238E27FC236}">
                  <a16:creationId xmlns:a16="http://schemas.microsoft.com/office/drawing/2014/main" id="{C9126F54-F86E-4EFE-A314-D94EE9D21AD6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8" name="Google Shape;168;p16">
              <a:extLst>
                <a:ext uri="{FF2B5EF4-FFF2-40B4-BE49-F238E27FC236}">
                  <a16:creationId xmlns:a16="http://schemas.microsoft.com/office/drawing/2014/main" id="{4DB984AC-5228-A8AF-8B1D-01B7B78ECCDA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16">
            <a:extLst>
              <a:ext uri="{FF2B5EF4-FFF2-40B4-BE49-F238E27FC236}">
                <a16:creationId xmlns:a16="http://schemas.microsoft.com/office/drawing/2014/main" id="{05340145-B13E-7CDC-9234-2F49DB375AD8}"/>
              </a:ext>
            </a:extLst>
          </p:cNvPr>
          <p:cNvGrpSpPr/>
          <p:nvPr/>
        </p:nvGrpSpPr>
        <p:grpSpPr>
          <a:xfrm>
            <a:off x="17181199" y="755813"/>
            <a:ext cx="151585" cy="151585"/>
            <a:chOff x="0" y="0"/>
            <a:chExt cx="812800" cy="812800"/>
          </a:xfrm>
        </p:grpSpPr>
        <p:sp>
          <p:nvSpPr>
            <p:cNvPr id="170" name="Google Shape;170;p16">
              <a:extLst>
                <a:ext uri="{FF2B5EF4-FFF2-40B4-BE49-F238E27FC236}">
                  <a16:creationId xmlns:a16="http://schemas.microsoft.com/office/drawing/2014/main" id="{8D4F2F47-A7AB-7AEC-C736-6C64159C5F7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>
              <a:extLst>
                <a:ext uri="{FF2B5EF4-FFF2-40B4-BE49-F238E27FC236}">
                  <a16:creationId xmlns:a16="http://schemas.microsoft.com/office/drawing/2014/main" id="{F89356E8-B5F7-1956-B317-F1AD4D8E2B18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16">
            <a:extLst>
              <a:ext uri="{FF2B5EF4-FFF2-40B4-BE49-F238E27FC236}">
                <a16:creationId xmlns:a16="http://schemas.microsoft.com/office/drawing/2014/main" id="{CB9FD093-9462-A5A0-B656-B6E7B450403D}"/>
              </a:ext>
            </a:extLst>
          </p:cNvPr>
          <p:cNvGrpSpPr/>
          <p:nvPr/>
        </p:nvGrpSpPr>
        <p:grpSpPr>
          <a:xfrm>
            <a:off x="16258129" y="9439265"/>
            <a:ext cx="151585" cy="151585"/>
            <a:chOff x="0" y="0"/>
            <a:chExt cx="812800" cy="812800"/>
          </a:xfrm>
        </p:grpSpPr>
        <p:sp>
          <p:nvSpPr>
            <p:cNvPr id="173" name="Google Shape;173;p16">
              <a:extLst>
                <a:ext uri="{FF2B5EF4-FFF2-40B4-BE49-F238E27FC236}">
                  <a16:creationId xmlns:a16="http://schemas.microsoft.com/office/drawing/2014/main" id="{99A41E67-A651-2A73-3135-1C177C5AD25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>
              <a:extLst>
                <a:ext uri="{FF2B5EF4-FFF2-40B4-BE49-F238E27FC236}">
                  <a16:creationId xmlns:a16="http://schemas.microsoft.com/office/drawing/2014/main" id="{18141A1C-6948-428C-BEAA-54AF09B125B9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>
            <a:extLst>
              <a:ext uri="{FF2B5EF4-FFF2-40B4-BE49-F238E27FC236}">
                <a16:creationId xmlns:a16="http://schemas.microsoft.com/office/drawing/2014/main" id="{C7AF1A4F-0FA9-C21C-7B88-68D5DB5AA522}"/>
              </a:ext>
            </a:extLst>
          </p:cNvPr>
          <p:cNvSpPr/>
          <p:nvPr/>
        </p:nvSpPr>
        <p:spPr>
          <a:xfrm>
            <a:off x="-7042838" y="6909284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1"/>
                </a:lnTo>
                <a:lnTo>
                  <a:pt x="0" y="9085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sp>
        <p:nvSpPr>
          <p:cNvPr id="185" name="Google Shape;185;p16">
            <a:extLst>
              <a:ext uri="{FF2B5EF4-FFF2-40B4-BE49-F238E27FC236}">
                <a16:creationId xmlns:a16="http://schemas.microsoft.com/office/drawing/2014/main" id="{94CF60FE-D436-9BC1-FA00-9D11E7DF5E93}"/>
              </a:ext>
            </a:extLst>
          </p:cNvPr>
          <p:cNvSpPr txBox="1"/>
          <p:nvPr/>
        </p:nvSpPr>
        <p:spPr>
          <a:xfrm>
            <a:off x="1028700" y="3031609"/>
            <a:ext cx="16230600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BC7777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3B4E6A-0AA0-4A66-39D5-3AB40E341044}"/>
              </a:ext>
            </a:extLst>
          </p:cNvPr>
          <p:cNvSpPr txBox="1"/>
          <p:nvPr/>
        </p:nvSpPr>
        <p:spPr>
          <a:xfrm>
            <a:off x="380769" y="389275"/>
            <a:ext cx="11541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buSzPts val="1400"/>
              <a:tabLst>
                <a:tab pos="476250" algn="l"/>
              </a:tabLst>
            </a:pPr>
            <a:r>
              <a:rPr lang="en-US" sz="1400" b="1" spc="3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D22D4E-FE41-B3EE-CE9E-73449D0DD690}"/>
              </a:ext>
            </a:extLst>
          </p:cNvPr>
          <p:cNvSpPr txBox="1"/>
          <p:nvPr/>
        </p:nvSpPr>
        <p:spPr>
          <a:xfrm>
            <a:off x="633043" y="456455"/>
            <a:ext cx="104100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ts val="3635"/>
              </a:spcBef>
              <a:tabLst>
                <a:tab pos="979805" algn="l"/>
              </a:tabLst>
            </a:pPr>
            <a:r>
              <a:rPr lang="en-US" sz="32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 case… </a:t>
            </a:r>
          </a:p>
        </p:txBody>
      </p:sp>
      <p:pic>
        <p:nvPicPr>
          <p:cNvPr id="4" name="Image 87">
            <a:extLst>
              <a:ext uri="{FF2B5EF4-FFF2-40B4-BE49-F238E27FC236}">
                <a16:creationId xmlns:a16="http://schemas.microsoft.com/office/drawing/2014/main" id="{46933728-A14B-A5DE-79A3-B6DB3CBC5E0C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33043" y="2362784"/>
            <a:ext cx="7186249" cy="5960599"/>
          </a:xfrm>
          <a:prstGeom prst="rect">
            <a:avLst/>
          </a:prstGeom>
          <a:effectLst>
            <a:glow rad="127000">
              <a:schemeClr val="accent4">
                <a:lumMod val="75000"/>
              </a:schemeClr>
            </a:glo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CBF2C8-04A5-E3FD-8FF9-315CA479DD02}"/>
              </a:ext>
            </a:extLst>
          </p:cNvPr>
          <p:cNvSpPr txBox="1"/>
          <p:nvPr/>
        </p:nvSpPr>
        <p:spPr>
          <a:xfrm>
            <a:off x="527536" y="1440397"/>
            <a:ext cx="3083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662624"/>
                </a:solidFill>
              </a:rPr>
              <a:t>1) Buyer</a:t>
            </a:r>
          </a:p>
        </p:txBody>
      </p:sp>
      <p:pic>
        <p:nvPicPr>
          <p:cNvPr id="6" name="Image 88">
            <a:extLst>
              <a:ext uri="{FF2B5EF4-FFF2-40B4-BE49-F238E27FC236}">
                <a16:creationId xmlns:a16="http://schemas.microsoft.com/office/drawing/2014/main" id="{A4848B06-9A00-97A3-F493-AC0A60A9C14E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424327" y="2362784"/>
            <a:ext cx="6941087" cy="5960599"/>
          </a:xfrm>
          <a:prstGeom prst="rect">
            <a:avLst/>
          </a:prstGeom>
          <a:effectLst>
            <a:glow rad="127000">
              <a:schemeClr val="accent4">
                <a:lumMod val="75000"/>
              </a:schemeClr>
            </a:glo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EC3A3DA-F065-0F65-9E39-BA5CE36F4FBD}"/>
              </a:ext>
            </a:extLst>
          </p:cNvPr>
          <p:cNvSpPr txBox="1"/>
          <p:nvPr/>
        </p:nvSpPr>
        <p:spPr>
          <a:xfrm>
            <a:off x="9424327" y="1440397"/>
            <a:ext cx="41744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662624"/>
                </a:solidFill>
              </a:rPr>
              <a:t>2) seller</a:t>
            </a: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4A1BEC98-ED0D-42FB-9E8A-A864518F9221}"/>
              </a:ext>
            </a:extLst>
          </p:cNvPr>
          <p:cNvCxnSpPr>
            <a:cxnSpLocks/>
          </p:cNvCxnSpPr>
          <p:nvPr/>
        </p:nvCxnSpPr>
        <p:spPr>
          <a:xfrm flipV="1">
            <a:off x="527536" y="1134576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465808012"/>
      </p:ext>
    </p:extLst>
  </p:cSld>
  <p:clrMapOvr>
    <a:masterClrMapping/>
  </p:clrMapOvr>
  <p:transition spd="slow" advClick="0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>
          <a:extLst>
            <a:ext uri="{FF2B5EF4-FFF2-40B4-BE49-F238E27FC236}">
              <a16:creationId xmlns:a16="http://schemas.microsoft.com/office/drawing/2014/main" id="{8C5E770A-3764-8349-82B2-30E913DF7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>
            <a:extLst>
              <a:ext uri="{FF2B5EF4-FFF2-40B4-BE49-F238E27FC236}">
                <a16:creationId xmlns:a16="http://schemas.microsoft.com/office/drawing/2014/main" id="{5C381A26-D8C0-26B8-3ACB-17677F59F8BC}"/>
              </a:ext>
            </a:extLst>
          </p:cNvPr>
          <p:cNvSpPr/>
          <p:nvPr/>
        </p:nvSpPr>
        <p:spPr>
          <a:xfrm>
            <a:off x="6389497" y="-843238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2"/>
                </a:lnTo>
                <a:lnTo>
                  <a:pt x="0" y="90852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0" name="Google Shape;160;p16">
            <a:extLst>
              <a:ext uri="{FF2B5EF4-FFF2-40B4-BE49-F238E27FC236}">
                <a16:creationId xmlns:a16="http://schemas.microsoft.com/office/drawing/2014/main" id="{47082EDC-FE61-6A93-63E2-A69BA8149A11}"/>
              </a:ext>
            </a:extLst>
          </p:cNvPr>
          <p:cNvGrpSpPr/>
          <p:nvPr/>
        </p:nvGrpSpPr>
        <p:grpSpPr>
          <a:xfrm>
            <a:off x="17026438" y="1330619"/>
            <a:ext cx="461108" cy="559027"/>
            <a:chOff x="0" y="0"/>
            <a:chExt cx="670430" cy="812800"/>
          </a:xfrm>
        </p:grpSpPr>
        <p:sp>
          <p:nvSpPr>
            <p:cNvPr id="161" name="Google Shape;161;p16">
              <a:extLst>
                <a:ext uri="{FF2B5EF4-FFF2-40B4-BE49-F238E27FC236}">
                  <a16:creationId xmlns:a16="http://schemas.microsoft.com/office/drawing/2014/main" id="{72222934-0F3E-6DD0-D76F-A0B2EBDDA201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6">
              <a:extLst>
                <a:ext uri="{FF2B5EF4-FFF2-40B4-BE49-F238E27FC236}">
                  <a16:creationId xmlns:a16="http://schemas.microsoft.com/office/drawing/2014/main" id="{09DA801B-02BF-E710-0DA7-F1A955DB99B3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16">
            <a:extLst>
              <a:ext uri="{FF2B5EF4-FFF2-40B4-BE49-F238E27FC236}">
                <a16:creationId xmlns:a16="http://schemas.microsoft.com/office/drawing/2014/main" id="{0104EB62-D4FA-7F45-CEA6-377C6FA6397F}"/>
              </a:ext>
            </a:extLst>
          </p:cNvPr>
          <p:cNvGrpSpPr/>
          <p:nvPr/>
        </p:nvGrpSpPr>
        <p:grpSpPr>
          <a:xfrm>
            <a:off x="16101208" y="755813"/>
            <a:ext cx="617012" cy="617012"/>
            <a:chOff x="0" y="0"/>
            <a:chExt cx="812800" cy="812800"/>
          </a:xfrm>
        </p:grpSpPr>
        <p:sp>
          <p:nvSpPr>
            <p:cNvPr id="164" name="Google Shape;164;p16">
              <a:extLst>
                <a:ext uri="{FF2B5EF4-FFF2-40B4-BE49-F238E27FC236}">
                  <a16:creationId xmlns:a16="http://schemas.microsoft.com/office/drawing/2014/main" id="{8485052D-BFA5-7CC0-1D0F-D5E52B65F47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5" name="Google Shape;165;p16">
              <a:extLst>
                <a:ext uri="{FF2B5EF4-FFF2-40B4-BE49-F238E27FC236}">
                  <a16:creationId xmlns:a16="http://schemas.microsoft.com/office/drawing/2014/main" id="{97AED5EF-B545-0F0D-8FC2-52836BC20336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6">
            <a:extLst>
              <a:ext uri="{FF2B5EF4-FFF2-40B4-BE49-F238E27FC236}">
                <a16:creationId xmlns:a16="http://schemas.microsoft.com/office/drawing/2014/main" id="{8566B496-AB79-76AF-9589-FCF91426AAAD}"/>
              </a:ext>
            </a:extLst>
          </p:cNvPr>
          <p:cNvGrpSpPr/>
          <p:nvPr/>
        </p:nvGrpSpPr>
        <p:grpSpPr>
          <a:xfrm>
            <a:off x="16794013" y="8925749"/>
            <a:ext cx="538771" cy="513516"/>
            <a:chOff x="0" y="0"/>
            <a:chExt cx="812800" cy="774700"/>
          </a:xfrm>
        </p:grpSpPr>
        <p:sp>
          <p:nvSpPr>
            <p:cNvPr id="167" name="Google Shape;167;p16">
              <a:extLst>
                <a:ext uri="{FF2B5EF4-FFF2-40B4-BE49-F238E27FC236}">
                  <a16:creationId xmlns:a16="http://schemas.microsoft.com/office/drawing/2014/main" id="{EA8A0FF1-96D3-F6AD-F7EE-D68852ADC412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8" name="Google Shape;168;p16">
              <a:extLst>
                <a:ext uri="{FF2B5EF4-FFF2-40B4-BE49-F238E27FC236}">
                  <a16:creationId xmlns:a16="http://schemas.microsoft.com/office/drawing/2014/main" id="{15AFF81C-6FFB-0A89-4497-8C191F40CDF6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16">
            <a:extLst>
              <a:ext uri="{FF2B5EF4-FFF2-40B4-BE49-F238E27FC236}">
                <a16:creationId xmlns:a16="http://schemas.microsoft.com/office/drawing/2014/main" id="{4EFDC5DB-9EF2-1D2E-D0BC-DBAA527C211B}"/>
              </a:ext>
            </a:extLst>
          </p:cNvPr>
          <p:cNvGrpSpPr/>
          <p:nvPr/>
        </p:nvGrpSpPr>
        <p:grpSpPr>
          <a:xfrm>
            <a:off x="17181199" y="755813"/>
            <a:ext cx="151585" cy="151585"/>
            <a:chOff x="0" y="0"/>
            <a:chExt cx="812800" cy="812800"/>
          </a:xfrm>
        </p:grpSpPr>
        <p:sp>
          <p:nvSpPr>
            <p:cNvPr id="170" name="Google Shape;170;p16">
              <a:extLst>
                <a:ext uri="{FF2B5EF4-FFF2-40B4-BE49-F238E27FC236}">
                  <a16:creationId xmlns:a16="http://schemas.microsoft.com/office/drawing/2014/main" id="{D7B01E53-2E17-59E5-96CF-DDDF6E5FBA9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>
              <a:extLst>
                <a:ext uri="{FF2B5EF4-FFF2-40B4-BE49-F238E27FC236}">
                  <a16:creationId xmlns:a16="http://schemas.microsoft.com/office/drawing/2014/main" id="{23CD3120-8203-EB51-338B-882632BCBC1C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16">
            <a:extLst>
              <a:ext uri="{FF2B5EF4-FFF2-40B4-BE49-F238E27FC236}">
                <a16:creationId xmlns:a16="http://schemas.microsoft.com/office/drawing/2014/main" id="{934067F3-E6E8-BCAA-47C9-641E86B42BC5}"/>
              </a:ext>
            </a:extLst>
          </p:cNvPr>
          <p:cNvGrpSpPr/>
          <p:nvPr/>
        </p:nvGrpSpPr>
        <p:grpSpPr>
          <a:xfrm>
            <a:off x="16258129" y="9439265"/>
            <a:ext cx="151585" cy="151585"/>
            <a:chOff x="0" y="0"/>
            <a:chExt cx="812800" cy="812800"/>
          </a:xfrm>
        </p:grpSpPr>
        <p:sp>
          <p:nvSpPr>
            <p:cNvPr id="173" name="Google Shape;173;p16">
              <a:extLst>
                <a:ext uri="{FF2B5EF4-FFF2-40B4-BE49-F238E27FC236}">
                  <a16:creationId xmlns:a16="http://schemas.microsoft.com/office/drawing/2014/main" id="{6A212E9D-FAB9-999F-E3B3-6F4B092D43A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>
              <a:extLst>
                <a:ext uri="{FF2B5EF4-FFF2-40B4-BE49-F238E27FC236}">
                  <a16:creationId xmlns:a16="http://schemas.microsoft.com/office/drawing/2014/main" id="{20181970-0511-E219-E017-18FBF9C08115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>
            <a:extLst>
              <a:ext uri="{FF2B5EF4-FFF2-40B4-BE49-F238E27FC236}">
                <a16:creationId xmlns:a16="http://schemas.microsoft.com/office/drawing/2014/main" id="{94F2AD11-DCAE-6088-CEA5-55E784B0F8E9}"/>
              </a:ext>
            </a:extLst>
          </p:cNvPr>
          <p:cNvSpPr/>
          <p:nvPr/>
        </p:nvSpPr>
        <p:spPr>
          <a:xfrm>
            <a:off x="-7042838" y="6909284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1"/>
                </a:lnTo>
                <a:lnTo>
                  <a:pt x="0" y="9085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sp>
        <p:nvSpPr>
          <p:cNvPr id="185" name="Google Shape;185;p16">
            <a:extLst>
              <a:ext uri="{FF2B5EF4-FFF2-40B4-BE49-F238E27FC236}">
                <a16:creationId xmlns:a16="http://schemas.microsoft.com/office/drawing/2014/main" id="{C086214D-D8B5-BB45-5A6D-045E78E2FEF1}"/>
              </a:ext>
            </a:extLst>
          </p:cNvPr>
          <p:cNvSpPr txBox="1"/>
          <p:nvPr/>
        </p:nvSpPr>
        <p:spPr>
          <a:xfrm>
            <a:off x="1028700" y="3031609"/>
            <a:ext cx="16230600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BC7777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C6FB11-51D7-E9E9-1C55-90F9A39E7585}"/>
              </a:ext>
            </a:extLst>
          </p:cNvPr>
          <p:cNvSpPr txBox="1"/>
          <p:nvPr/>
        </p:nvSpPr>
        <p:spPr>
          <a:xfrm>
            <a:off x="380769" y="389275"/>
            <a:ext cx="11541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buSzPts val="1400"/>
              <a:tabLst>
                <a:tab pos="476250" algn="l"/>
              </a:tabLst>
            </a:pPr>
            <a:r>
              <a:rPr lang="en-US" sz="1400" b="1" spc="3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Image 93">
            <a:extLst>
              <a:ext uri="{FF2B5EF4-FFF2-40B4-BE49-F238E27FC236}">
                <a16:creationId xmlns:a16="http://schemas.microsoft.com/office/drawing/2014/main" id="{F294D42E-9964-16F2-7430-8E209A02C736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22252" y="1651757"/>
            <a:ext cx="10326394" cy="7375013"/>
          </a:xfrm>
          <a:prstGeom prst="rect">
            <a:avLst/>
          </a:prstGeom>
          <a:effectLst>
            <a:glow rad="127000">
              <a:schemeClr val="accent4">
                <a:lumMod val="75000"/>
              </a:schemeClr>
            </a:glow>
            <a:softEdge rad="12700"/>
          </a:effectLst>
        </p:spPr>
      </p:pic>
      <p:cxnSp>
        <p:nvCxnSpPr>
          <p:cNvPr id="4" name="Google Shape;87;p13">
            <a:extLst>
              <a:ext uri="{FF2B5EF4-FFF2-40B4-BE49-F238E27FC236}">
                <a16:creationId xmlns:a16="http://schemas.microsoft.com/office/drawing/2014/main" id="{421FE68F-8DC8-7DDC-E38A-348033983EBD}"/>
              </a:ext>
            </a:extLst>
          </p:cNvPr>
          <p:cNvCxnSpPr>
            <a:cxnSpLocks/>
          </p:cNvCxnSpPr>
          <p:nvPr/>
        </p:nvCxnSpPr>
        <p:spPr>
          <a:xfrm flipV="1">
            <a:off x="633043" y="1251438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8F3D5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F2CB42B-FB18-6BAA-7119-3B3943C01D73}"/>
              </a:ext>
            </a:extLst>
          </p:cNvPr>
          <p:cNvSpPr txBox="1"/>
          <p:nvPr/>
        </p:nvSpPr>
        <p:spPr>
          <a:xfrm>
            <a:off x="822252" y="480360"/>
            <a:ext cx="137628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ts val="3635"/>
              </a:spcBef>
              <a:tabLst>
                <a:tab pos="979805" algn="l"/>
              </a:tabLst>
            </a:pPr>
            <a:r>
              <a:rPr lang="en-US" sz="32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E-R Diagram</a:t>
            </a:r>
          </a:p>
        </p:txBody>
      </p:sp>
    </p:spTree>
    <p:extLst>
      <p:ext uri="{BB962C8B-B14F-4D97-AF65-F5344CB8AC3E}">
        <p14:creationId xmlns:p14="http://schemas.microsoft.com/office/powerpoint/2010/main" val="87038357"/>
      </p:ext>
    </p:extLst>
  </p:cSld>
  <p:clrMapOvr>
    <a:masterClrMapping/>
  </p:clrMapOvr>
  <p:transition spd="slow" advClick="0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19"/>
          <p:cNvGrpSpPr/>
          <p:nvPr/>
        </p:nvGrpSpPr>
        <p:grpSpPr>
          <a:xfrm>
            <a:off x="-1834126" y="-6842440"/>
            <a:ext cx="35244883" cy="22776127"/>
            <a:chOff x="-1" y="-1"/>
            <a:chExt cx="46993178" cy="30368170"/>
          </a:xfrm>
        </p:grpSpPr>
        <p:sp>
          <p:nvSpPr>
            <p:cNvPr id="207" name="Google Shape;207;p19"/>
            <p:cNvSpPr/>
            <p:nvPr/>
          </p:nvSpPr>
          <p:spPr>
            <a:xfrm rot="-3570058" flipH="1">
              <a:off x="20790120" y="5090786"/>
              <a:ext cx="23162576" cy="20296207"/>
            </a:xfrm>
            <a:custGeom>
              <a:avLst/>
              <a:gdLst/>
              <a:ahLst/>
              <a:cxnLst/>
              <a:rect l="l" t="t" r="r" b="b"/>
              <a:pathLst>
                <a:path w="23162576" h="20296207" extrusionOk="0">
                  <a:moveTo>
                    <a:pt x="23162576" y="0"/>
                  </a:moveTo>
                  <a:lnTo>
                    <a:pt x="0" y="0"/>
                  </a:lnTo>
                  <a:lnTo>
                    <a:pt x="0" y="20296207"/>
                  </a:lnTo>
                  <a:lnTo>
                    <a:pt x="23162576" y="20296207"/>
                  </a:lnTo>
                  <a:lnTo>
                    <a:pt x="23162576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08" name="Google Shape;208;p19"/>
            <p:cNvSpPr/>
            <p:nvPr/>
          </p:nvSpPr>
          <p:spPr>
            <a:xfrm>
              <a:off x="11931506" y="9993117"/>
              <a:ext cx="23162576" cy="20168297"/>
            </a:xfrm>
            <a:custGeom>
              <a:avLst/>
              <a:gdLst/>
              <a:ahLst/>
              <a:cxnLst/>
              <a:rect l="l" t="t" r="r" b="b"/>
              <a:pathLst>
                <a:path w="23162576" h="20168297" extrusionOk="0">
                  <a:moveTo>
                    <a:pt x="0" y="0"/>
                  </a:moveTo>
                  <a:lnTo>
                    <a:pt x="23162575" y="0"/>
                  </a:lnTo>
                  <a:lnTo>
                    <a:pt x="23162575" y="20168297"/>
                  </a:lnTo>
                  <a:lnTo>
                    <a:pt x="0" y="201682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 t="-633"/>
              </a:stretch>
            </a:blipFill>
            <a:ln>
              <a:noFill/>
            </a:ln>
          </p:spPr>
        </p:sp>
        <p:sp>
          <p:nvSpPr>
            <p:cNvPr id="209" name="Google Shape;209;p19"/>
            <p:cNvSpPr/>
            <p:nvPr/>
          </p:nvSpPr>
          <p:spPr>
            <a:xfrm rot="3625921" flipH="1">
              <a:off x="2960090" y="4932603"/>
              <a:ext cx="23162576" cy="20296207"/>
            </a:xfrm>
            <a:custGeom>
              <a:avLst/>
              <a:gdLst/>
              <a:ahLst/>
              <a:cxnLst/>
              <a:rect l="l" t="t" r="r" b="b"/>
              <a:pathLst>
                <a:path w="23162576" h="20296207" extrusionOk="0">
                  <a:moveTo>
                    <a:pt x="23162576" y="0"/>
                  </a:moveTo>
                  <a:lnTo>
                    <a:pt x="0" y="0"/>
                  </a:lnTo>
                  <a:lnTo>
                    <a:pt x="0" y="20296207"/>
                  </a:lnTo>
                  <a:lnTo>
                    <a:pt x="23162576" y="20296207"/>
                  </a:lnTo>
                  <a:lnTo>
                    <a:pt x="23162576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63ADC4B-1D2E-7D91-9EA4-36277E58E750}"/>
              </a:ext>
            </a:extLst>
          </p:cNvPr>
          <p:cNvSpPr txBox="1"/>
          <p:nvPr/>
        </p:nvSpPr>
        <p:spPr>
          <a:xfrm>
            <a:off x="240324" y="973127"/>
            <a:ext cx="17807352" cy="89870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600" dirty="0">
                <a:solidFill>
                  <a:srgbClr val="662624"/>
                </a:solidFill>
              </a:rPr>
              <a:t>1) Table Name :Category</a:t>
            </a:r>
          </a:p>
          <a:p>
            <a:r>
              <a:rPr lang="en-IN" sz="2600" dirty="0">
                <a:solidFill>
                  <a:srgbClr val="662624"/>
                </a:solidFill>
              </a:rPr>
              <a:t>    Table Description: category of products for sale</a:t>
            </a: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r>
              <a:rPr lang="en-IN" sz="2600" dirty="0">
                <a:solidFill>
                  <a:srgbClr val="662624"/>
                </a:solidFill>
              </a:rPr>
              <a:t>2) Table name :checkout/payment</a:t>
            </a:r>
          </a:p>
          <a:p>
            <a:r>
              <a:rPr lang="en-IN" sz="2600" dirty="0">
                <a:solidFill>
                  <a:srgbClr val="662624"/>
                </a:solidFill>
              </a:rPr>
              <a:t>   Table Description : the record of the items sold and its details</a:t>
            </a: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0FE2DF0-3477-3E90-533C-2BA8D16801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081992"/>
              </p:ext>
            </p:extLst>
          </p:nvPr>
        </p:nvGraphicFramePr>
        <p:xfrm>
          <a:off x="676079" y="2092435"/>
          <a:ext cx="8045891" cy="1881688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93742">
                  <a:extLst>
                    <a:ext uri="{9D8B030D-6E8A-4147-A177-3AD203B41FA5}">
                      <a16:colId xmlns:a16="http://schemas.microsoft.com/office/drawing/2014/main" val="1067347834"/>
                    </a:ext>
                  </a:extLst>
                </a:gridCol>
                <a:gridCol w="1924785">
                  <a:extLst>
                    <a:ext uri="{9D8B030D-6E8A-4147-A177-3AD203B41FA5}">
                      <a16:colId xmlns:a16="http://schemas.microsoft.com/office/drawing/2014/main" val="3687318470"/>
                    </a:ext>
                  </a:extLst>
                </a:gridCol>
                <a:gridCol w="1347240">
                  <a:extLst>
                    <a:ext uri="{9D8B030D-6E8A-4147-A177-3AD203B41FA5}">
                      <a16:colId xmlns:a16="http://schemas.microsoft.com/office/drawing/2014/main" val="782742743"/>
                    </a:ext>
                  </a:extLst>
                </a:gridCol>
                <a:gridCol w="1591289">
                  <a:extLst>
                    <a:ext uri="{9D8B030D-6E8A-4147-A177-3AD203B41FA5}">
                      <a16:colId xmlns:a16="http://schemas.microsoft.com/office/drawing/2014/main" val="4136440229"/>
                    </a:ext>
                  </a:extLst>
                </a:gridCol>
                <a:gridCol w="1988835">
                  <a:extLst>
                    <a:ext uri="{9D8B030D-6E8A-4147-A177-3AD203B41FA5}">
                      <a16:colId xmlns:a16="http://schemas.microsoft.com/office/drawing/2014/main" val="3602610309"/>
                    </a:ext>
                  </a:extLst>
                </a:gridCol>
              </a:tblGrid>
              <a:tr h="611990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1" spc="-3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Sr. </a:t>
                      </a:r>
                      <a:r>
                        <a:rPr lang="en-US" sz="2400" b="1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240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1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r>
                        <a:rPr lang="en-US" sz="2400" b="1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1" spc="-2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IN" sz="240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1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r>
                        <a:rPr lang="en-US" sz="2400" b="1" spc="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1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type</a:t>
                      </a:r>
                      <a:endParaRPr lang="en-IN" sz="240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1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Size</a:t>
                      </a:r>
                      <a:endParaRPr lang="en-IN" sz="240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1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Constraints</a:t>
                      </a:r>
                      <a:endParaRPr lang="en-IN" sz="240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5456105"/>
                  </a:ext>
                </a:extLst>
              </a:tr>
              <a:tr h="637966">
                <a:tc>
                  <a:txBody>
                    <a:bodyPr/>
                    <a:lstStyle/>
                    <a:p>
                      <a:pPr marR="89535" algn="ctr">
                        <a:spcBef>
                          <a:spcPts val="365"/>
                        </a:spcBef>
                        <a:buNone/>
                      </a:pPr>
                      <a:r>
                        <a:rPr lang="en-US" sz="2400" spc="-50">
                          <a:solidFill>
                            <a:srgbClr val="662624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240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65"/>
                        </a:spcBef>
                        <a:buNone/>
                      </a:pPr>
                      <a:r>
                        <a:rPr lang="en-US" sz="2400" spc="-20" dirty="0" err="1">
                          <a:solidFill>
                            <a:srgbClr val="662624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C_id</a:t>
                      </a:r>
                      <a:endParaRPr lang="en-IN" sz="240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65"/>
                        </a:spcBef>
                        <a:buNone/>
                      </a:pPr>
                      <a:r>
                        <a:rPr lang="en-US" sz="2400" spc="-10" dirty="0">
                          <a:solidFill>
                            <a:srgbClr val="662624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Integer</a:t>
                      </a:r>
                      <a:endParaRPr lang="en-IN" sz="240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445" marR="67310" algn="ctr">
                        <a:spcBef>
                          <a:spcPts val="365"/>
                        </a:spcBef>
                        <a:buNone/>
                      </a:pPr>
                      <a:r>
                        <a:rPr lang="en-US" sz="2400" spc="-50" dirty="0">
                          <a:solidFill>
                            <a:srgbClr val="662624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40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8580">
                        <a:spcBef>
                          <a:spcPts val="365"/>
                        </a:spcBef>
                        <a:buNone/>
                      </a:pPr>
                      <a:r>
                        <a:rPr lang="en-US" sz="2400" dirty="0">
                          <a:solidFill>
                            <a:srgbClr val="662624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Primary</a:t>
                      </a:r>
                      <a:r>
                        <a:rPr lang="en-US" sz="2400" spc="-15" dirty="0">
                          <a:solidFill>
                            <a:srgbClr val="662624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spc="-25" dirty="0">
                          <a:solidFill>
                            <a:srgbClr val="662624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Key</a:t>
                      </a:r>
                      <a:endParaRPr lang="en-IN" sz="240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637835"/>
                  </a:ext>
                </a:extLst>
              </a:tr>
              <a:tr h="631732">
                <a:tc>
                  <a:txBody>
                    <a:bodyPr/>
                    <a:lstStyle/>
                    <a:p>
                      <a:pPr marR="89535" algn="ctr">
                        <a:spcBef>
                          <a:spcPts val="365"/>
                        </a:spcBef>
                        <a:buNone/>
                      </a:pPr>
                      <a:r>
                        <a:rPr lang="en-US" sz="2400" spc="-50">
                          <a:solidFill>
                            <a:srgbClr val="662624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40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65"/>
                        </a:spcBef>
                        <a:buNone/>
                      </a:pPr>
                      <a:r>
                        <a:rPr lang="en-US" sz="2400" spc="-10">
                          <a:solidFill>
                            <a:srgbClr val="662624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C_name</a:t>
                      </a:r>
                      <a:endParaRPr lang="en-IN" sz="240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65"/>
                        </a:spcBef>
                        <a:buNone/>
                      </a:pPr>
                      <a:r>
                        <a:rPr lang="en-US" sz="2400" spc="-10" dirty="0">
                          <a:solidFill>
                            <a:srgbClr val="662624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7310" marR="62865" algn="ctr">
                        <a:spcBef>
                          <a:spcPts val="365"/>
                        </a:spcBef>
                        <a:buNone/>
                      </a:pPr>
                      <a:r>
                        <a:rPr lang="en-US" sz="2400" spc="-25" dirty="0">
                          <a:solidFill>
                            <a:srgbClr val="662624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240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686583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B157A88-FC28-65F8-8F63-416ECEC1D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0308214"/>
              </p:ext>
            </p:extLst>
          </p:nvPr>
        </p:nvGraphicFramePr>
        <p:xfrm>
          <a:off x="676078" y="5609577"/>
          <a:ext cx="8045892" cy="3704296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420743">
                  <a:extLst>
                    <a:ext uri="{9D8B030D-6E8A-4147-A177-3AD203B41FA5}">
                      <a16:colId xmlns:a16="http://schemas.microsoft.com/office/drawing/2014/main" val="1724918558"/>
                    </a:ext>
                  </a:extLst>
                </a:gridCol>
                <a:gridCol w="1861921">
                  <a:extLst>
                    <a:ext uri="{9D8B030D-6E8A-4147-A177-3AD203B41FA5}">
                      <a16:colId xmlns:a16="http://schemas.microsoft.com/office/drawing/2014/main" val="3709755715"/>
                    </a:ext>
                  </a:extLst>
                </a:gridCol>
                <a:gridCol w="1302170">
                  <a:extLst>
                    <a:ext uri="{9D8B030D-6E8A-4147-A177-3AD203B41FA5}">
                      <a16:colId xmlns:a16="http://schemas.microsoft.com/office/drawing/2014/main" val="1870893936"/>
                    </a:ext>
                  </a:extLst>
                </a:gridCol>
                <a:gridCol w="1538248">
                  <a:extLst>
                    <a:ext uri="{9D8B030D-6E8A-4147-A177-3AD203B41FA5}">
                      <a16:colId xmlns:a16="http://schemas.microsoft.com/office/drawing/2014/main" val="2396141324"/>
                    </a:ext>
                  </a:extLst>
                </a:gridCol>
                <a:gridCol w="1922810">
                  <a:extLst>
                    <a:ext uri="{9D8B030D-6E8A-4147-A177-3AD203B41FA5}">
                      <a16:colId xmlns:a16="http://schemas.microsoft.com/office/drawing/2014/main" val="1227476966"/>
                    </a:ext>
                  </a:extLst>
                </a:gridCol>
              </a:tblGrid>
              <a:tr h="410273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3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Sr. 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r>
                        <a:rPr lang="en-US" sz="2400" b="0" spc="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type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302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Size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366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Constraints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3503962"/>
                  </a:ext>
                </a:extLst>
              </a:tr>
              <a:tr h="414452">
                <a:tc>
                  <a:txBody>
                    <a:bodyPr/>
                    <a:lstStyle/>
                    <a:p>
                      <a:pPr marL="118110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5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3025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4145256"/>
                  </a:ext>
                </a:extLst>
              </a:tr>
              <a:tr h="410273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Integer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302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3660">
                        <a:spcBef>
                          <a:spcPts val="340"/>
                        </a:spcBef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Primary</a:t>
                      </a: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key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7049863"/>
                  </a:ext>
                </a:extLst>
              </a:tr>
              <a:tr h="410273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Cost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Integer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302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9438983"/>
                  </a:ext>
                </a:extLst>
              </a:tr>
              <a:tr h="413755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Fname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302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101090"/>
                  </a:ext>
                </a:extLst>
              </a:tr>
              <a:tr h="410273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Lname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302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8486392"/>
                  </a:ext>
                </a:extLst>
              </a:tr>
              <a:tr h="410969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Email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302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6030389"/>
                  </a:ext>
                </a:extLst>
              </a:tr>
              <a:tr h="410273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Contact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302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5283015"/>
                  </a:ext>
                </a:extLst>
              </a:tr>
              <a:tr h="413755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Address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302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51832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59663CE-4064-2CA8-B9EF-5ED8D882E34B}"/>
              </a:ext>
            </a:extLst>
          </p:cNvPr>
          <p:cNvSpPr txBox="1"/>
          <p:nvPr/>
        </p:nvSpPr>
        <p:spPr>
          <a:xfrm>
            <a:off x="240324" y="136474"/>
            <a:ext cx="17807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 </a:t>
            </a:r>
            <a:r>
              <a:rPr lang="en-US" sz="30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Dictionary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10" name="Google Shape;87;p13">
            <a:extLst>
              <a:ext uri="{FF2B5EF4-FFF2-40B4-BE49-F238E27FC236}">
                <a16:creationId xmlns:a16="http://schemas.microsoft.com/office/drawing/2014/main" id="{12DEF0F8-978C-3B3B-D91A-9AE984EFD0F5}"/>
              </a:ext>
            </a:extLst>
          </p:cNvPr>
          <p:cNvCxnSpPr>
            <a:cxnSpLocks/>
          </p:cNvCxnSpPr>
          <p:nvPr/>
        </p:nvCxnSpPr>
        <p:spPr>
          <a:xfrm flipV="1">
            <a:off x="240322" y="690472"/>
            <a:ext cx="17807354" cy="4397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slow" advClick="0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F8A01803-FF75-C75A-74E6-6EDA5B1521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19">
            <a:extLst>
              <a:ext uri="{FF2B5EF4-FFF2-40B4-BE49-F238E27FC236}">
                <a16:creationId xmlns:a16="http://schemas.microsoft.com/office/drawing/2014/main" id="{F4B9F12A-DCEE-D27F-C46D-438F8404FF52}"/>
              </a:ext>
            </a:extLst>
          </p:cNvPr>
          <p:cNvGrpSpPr/>
          <p:nvPr/>
        </p:nvGrpSpPr>
        <p:grpSpPr>
          <a:xfrm>
            <a:off x="-4800064" y="-6832351"/>
            <a:ext cx="35244883" cy="22776127"/>
            <a:chOff x="-1" y="-1"/>
            <a:chExt cx="46993178" cy="30368170"/>
          </a:xfrm>
        </p:grpSpPr>
        <p:sp>
          <p:nvSpPr>
            <p:cNvPr id="207" name="Google Shape;207;p19">
              <a:extLst>
                <a:ext uri="{FF2B5EF4-FFF2-40B4-BE49-F238E27FC236}">
                  <a16:creationId xmlns:a16="http://schemas.microsoft.com/office/drawing/2014/main" id="{4E0657B8-F5FC-E9F3-22BC-78064B886C9E}"/>
                </a:ext>
              </a:extLst>
            </p:cNvPr>
            <p:cNvSpPr/>
            <p:nvPr/>
          </p:nvSpPr>
          <p:spPr>
            <a:xfrm rot="-3570058" flipH="1">
              <a:off x="20790120" y="5090786"/>
              <a:ext cx="23162576" cy="20296207"/>
            </a:xfrm>
            <a:custGeom>
              <a:avLst/>
              <a:gdLst/>
              <a:ahLst/>
              <a:cxnLst/>
              <a:rect l="l" t="t" r="r" b="b"/>
              <a:pathLst>
                <a:path w="23162576" h="20296207" extrusionOk="0">
                  <a:moveTo>
                    <a:pt x="23162576" y="0"/>
                  </a:moveTo>
                  <a:lnTo>
                    <a:pt x="0" y="0"/>
                  </a:lnTo>
                  <a:lnTo>
                    <a:pt x="0" y="20296207"/>
                  </a:lnTo>
                  <a:lnTo>
                    <a:pt x="23162576" y="20296207"/>
                  </a:lnTo>
                  <a:lnTo>
                    <a:pt x="23162576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08" name="Google Shape;208;p19">
              <a:extLst>
                <a:ext uri="{FF2B5EF4-FFF2-40B4-BE49-F238E27FC236}">
                  <a16:creationId xmlns:a16="http://schemas.microsoft.com/office/drawing/2014/main" id="{01A6E954-7EE8-7089-6B17-D4839F2F4C8E}"/>
                </a:ext>
              </a:extLst>
            </p:cNvPr>
            <p:cNvSpPr/>
            <p:nvPr/>
          </p:nvSpPr>
          <p:spPr>
            <a:xfrm>
              <a:off x="11931506" y="9993117"/>
              <a:ext cx="23162576" cy="20168297"/>
            </a:xfrm>
            <a:custGeom>
              <a:avLst/>
              <a:gdLst/>
              <a:ahLst/>
              <a:cxnLst/>
              <a:rect l="l" t="t" r="r" b="b"/>
              <a:pathLst>
                <a:path w="23162576" h="20168297" extrusionOk="0">
                  <a:moveTo>
                    <a:pt x="0" y="0"/>
                  </a:moveTo>
                  <a:lnTo>
                    <a:pt x="23162575" y="0"/>
                  </a:lnTo>
                  <a:lnTo>
                    <a:pt x="23162575" y="20168297"/>
                  </a:lnTo>
                  <a:lnTo>
                    <a:pt x="0" y="201682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 t="-633"/>
              </a:stretch>
            </a:blipFill>
            <a:ln>
              <a:noFill/>
            </a:ln>
          </p:spPr>
        </p:sp>
        <p:sp>
          <p:nvSpPr>
            <p:cNvPr id="209" name="Google Shape;209;p19">
              <a:extLst>
                <a:ext uri="{FF2B5EF4-FFF2-40B4-BE49-F238E27FC236}">
                  <a16:creationId xmlns:a16="http://schemas.microsoft.com/office/drawing/2014/main" id="{F02DCBEA-FD0B-0619-D4BC-DFE0A4002EB3}"/>
                </a:ext>
              </a:extLst>
            </p:cNvPr>
            <p:cNvSpPr/>
            <p:nvPr/>
          </p:nvSpPr>
          <p:spPr>
            <a:xfrm rot="3625921" flipH="1">
              <a:off x="2960090" y="4932603"/>
              <a:ext cx="23162576" cy="20296207"/>
            </a:xfrm>
            <a:custGeom>
              <a:avLst/>
              <a:gdLst/>
              <a:ahLst/>
              <a:cxnLst/>
              <a:rect l="l" t="t" r="r" b="b"/>
              <a:pathLst>
                <a:path w="23162576" h="20296207" extrusionOk="0">
                  <a:moveTo>
                    <a:pt x="23162576" y="0"/>
                  </a:moveTo>
                  <a:lnTo>
                    <a:pt x="0" y="0"/>
                  </a:lnTo>
                  <a:lnTo>
                    <a:pt x="0" y="20296207"/>
                  </a:lnTo>
                  <a:lnTo>
                    <a:pt x="23162576" y="20296207"/>
                  </a:lnTo>
                  <a:lnTo>
                    <a:pt x="23162576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5470785-552B-F3D1-CAC1-E0D62F2C4671}"/>
              </a:ext>
            </a:extLst>
          </p:cNvPr>
          <p:cNvSpPr txBox="1"/>
          <p:nvPr/>
        </p:nvSpPr>
        <p:spPr>
          <a:xfrm>
            <a:off x="480648" y="874918"/>
            <a:ext cx="17807352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600" dirty="0">
                <a:solidFill>
                  <a:srgbClr val="662624"/>
                </a:solidFill>
              </a:rPr>
              <a:t>3) Table name :cart</a:t>
            </a:r>
          </a:p>
          <a:p>
            <a:r>
              <a:rPr lang="en-IN" sz="2600" dirty="0">
                <a:solidFill>
                  <a:srgbClr val="662624"/>
                </a:solidFill>
              </a:rPr>
              <a:t>    Table Description : list of products added to the cart .</a:t>
            </a: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r>
              <a:rPr lang="en-IN" sz="2600" dirty="0">
                <a:solidFill>
                  <a:srgbClr val="662624"/>
                </a:solidFill>
              </a:rPr>
              <a:t>4) Table name : admin</a:t>
            </a:r>
          </a:p>
          <a:p>
            <a:r>
              <a:rPr lang="en-IN" sz="2600" dirty="0">
                <a:solidFill>
                  <a:srgbClr val="662624"/>
                </a:solidFill>
              </a:rPr>
              <a:t>    Table Description : admin username and password.</a:t>
            </a: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/>
          </a:p>
          <a:p>
            <a:r>
              <a:rPr lang="en-IN" sz="2600" dirty="0"/>
              <a:t>	</a:t>
            </a:r>
            <a:r>
              <a:rPr lang="en-IN" dirty="0"/>
              <a:t>	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A707031-6572-DD8D-3E59-459D53C2AA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723373"/>
              </p:ext>
            </p:extLst>
          </p:nvPr>
        </p:nvGraphicFramePr>
        <p:xfrm>
          <a:off x="969156" y="2058511"/>
          <a:ext cx="8057611" cy="2999740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95482">
                  <a:extLst>
                    <a:ext uri="{9D8B030D-6E8A-4147-A177-3AD203B41FA5}">
                      <a16:colId xmlns:a16="http://schemas.microsoft.com/office/drawing/2014/main" val="3370682270"/>
                    </a:ext>
                  </a:extLst>
                </a:gridCol>
                <a:gridCol w="1927589">
                  <a:extLst>
                    <a:ext uri="{9D8B030D-6E8A-4147-A177-3AD203B41FA5}">
                      <a16:colId xmlns:a16="http://schemas.microsoft.com/office/drawing/2014/main" val="445476252"/>
                    </a:ext>
                  </a:extLst>
                </a:gridCol>
                <a:gridCol w="1349202">
                  <a:extLst>
                    <a:ext uri="{9D8B030D-6E8A-4147-A177-3AD203B41FA5}">
                      <a16:colId xmlns:a16="http://schemas.microsoft.com/office/drawing/2014/main" val="3818065053"/>
                    </a:ext>
                  </a:extLst>
                </a:gridCol>
                <a:gridCol w="1593606">
                  <a:extLst>
                    <a:ext uri="{9D8B030D-6E8A-4147-A177-3AD203B41FA5}">
                      <a16:colId xmlns:a16="http://schemas.microsoft.com/office/drawing/2014/main" val="2907666496"/>
                    </a:ext>
                  </a:extLst>
                </a:gridCol>
                <a:gridCol w="1991732">
                  <a:extLst>
                    <a:ext uri="{9D8B030D-6E8A-4147-A177-3AD203B41FA5}">
                      <a16:colId xmlns:a16="http://schemas.microsoft.com/office/drawing/2014/main" val="1069627428"/>
                    </a:ext>
                  </a:extLst>
                </a:gridCol>
              </a:tblGrid>
              <a:tr h="374650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3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Sr. 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r>
                        <a:rPr lang="en-US" sz="2400" b="0" spc="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type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Size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Constraints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9886802"/>
                  </a:ext>
                </a:extLst>
              </a:tr>
              <a:tr h="377190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Type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2131015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marL="118110">
                        <a:spcBef>
                          <a:spcPts val="315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15"/>
                        </a:spcBef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15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integer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15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880637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marL="118110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Product_id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integer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5"/>
                        </a:spcBef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Primary</a:t>
                      </a:r>
                      <a:r>
                        <a:rPr lang="en-US" sz="2400" b="0" spc="-2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key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0970165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Pname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2741375"/>
                  </a:ext>
                </a:extLst>
              </a:tr>
              <a:tr h="377190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Cost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integer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7093144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Username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5265926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Photo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912255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CD0C559-8C08-E433-FA80-85F61620A3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280871"/>
              </p:ext>
            </p:extLst>
          </p:nvPr>
        </p:nvGraphicFramePr>
        <p:xfrm>
          <a:off x="945709" y="6805184"/>
          <a:ext cx="8081058" cy="2606898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060323">
                  <a:extLst>
                    <a:ext uri="{9D8B030D-6E8A-4147-A177-3AD203B41FA5}">
                      <a16:colId xmlns:a16="http://schemas.microsoft.com/office/drawing/2014/main" val="1589228657"/>
                    </a:ext>
                  </a:extLst>
                </a:gridCol>
                <a:gridCol w="1829998">
                  <a:extLst>
                    <a:ext uri="{9D8B030D-6E8A-4147-A177-3AD203B41FA5}">
                      <a16:colId xmlns:a16="http://schemas.microsoft.com/office/drawing/2014/main" val="1911382659"/>
                    </a:ext>
                  </a:extLst>
                </a:gridCol>
                <a:gridCol w="1525358">
                  <a:extLst>
                    <a:ext uri="{9D8B030D-6E8A-4147-A177-3AD203B41FA5}">
                      <a16:colId xmlns:a16="http://schemas.microsoft.com/office/drawing/2014/main" val="4006496729"/>
                    </a:ext>
                  </a:extLst>
                </a:gridCol>
                <a:gridCol w="1680369">
                  <a:extLst>
                    <a:ext uri="{9D8B030D-6E8A-4147-A177-3AD203B41FA5}">
                      <a16:colId xmlns:a16="http://schemas.microsoft.com/office/drawing/2014/main" val="2615839011"/>
                    </a:ext>
                  </a:extLst>
                </a:gridCol>
                <a:gridCol w="1985010">
                  <a:extLst>
                    <a:ext uri="{9D8B030D-6E8A-4147-A177-3AD203B41FA5}">
                      <a16:colId xmlns:a16="http://schemas.microsoft.com/office/drawing/2014/main" val="2214787540"/>
                    </a:ext>
                  </a:extLst>
                </a:gridCol>
              </a:tblGrid>
              <a:tr h="682394">
                <a:tc>
                  <a:txBody>
                    <a:bodyPr/>
                    <a:lstStyle/>
                    <a:p>
                      <a:pPr marL="6350" algn="ctr">
                        <a:lnSpc>
                          <a:spcPts val="1365"/>
                        </a:lnSpc>
                        <a:buNone/>
                      </a:pPr>
                      <a:endParaRPr lang="en-US" sz="2400" b="0" spc="-35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35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3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Sr. 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270" marR="3810" algn="ctr">
                        <a:lnSpc>
                          <a:spcPts val="1365"/>
                        </a:lnSpc>
                        <a:buNone/>
                      </a:pPr>
                      <a:endParaRPr lang="en-US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270" marR="381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620" marR="635" algn="ctr">
                        <a:lnSpc>
                          <a:spcPts val="1365"/>
                        </a:lnSpc>
                        <a:buNone/>
                      </a:pPr>
                      <a:endParaRPr lang="en-US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620" marR="635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r>
                        <a:rPr lang="en-US" sz="2400" b="0" spc="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type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" marR="2540" algn="ctr">
                        <a:lnSpc>
                          <a:spcPts val="1365"/>
                        </a:lnSpc>
                        <a:buNone/>
                      </a:pPr>
                      <a:endParaRPr lang="en-US" sz="2400" b="0" spc="-2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" marR="254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2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Size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905" marR="635" algn="ctr">
                        <a:lnSpc>
                          <a:spcPts val="136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905" marR="635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Constraints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9304524"/>
                  </a:ext>
                </a:extLst>
              </a:tr>
              <a:tr h="653258">
                <a:tc>
                  <a:txBody>
                    <a:bodyPr/>
                    <a:lstStyle/>
                    <a:p>
                      <a:pPr marL="6350" marR="1270" algn="ctr">
                        <a:lnSpc>
                          <a:spcPts val="1365"/>
                        </a:lnSpc>
                        <a:buNone/>
                      </a:pPr>
                      <a:endParaRPr lang="en-US" sz="2400" b="0" spc="-5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350" marR="127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5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R="3810" algn="ctr">
                        <a:lnSpc>
                          <a:spcPts val="1365"/>
                        </a:lnSpc>
                        <a:buNone/>
                      </a:pPr>
                      <a:endParaRPr lang="en-US" sz="2400" b="0" spc="-25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R="381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620" algn="ctr">
                        <a:lnSpc>
                          <a:spcPts val="136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62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integer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" marR="3175" algn="ctr">
                        <a:lnSpc>
                          <a:spcPts val="1365"/>
                        </a:lnSpc>
                        <a:buNone/>
                      </a:pPr>
                      <a:endParaRPr lang="en-US" sz="2400" b="0" spc="-5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" marR="3175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5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905" marR="2540" algn="ctr">
                        <a:lnSpc>
                          <a:spcPts val="1365"/>
                        </a:lnSpc>
                        <a:buNone/>
                      </a:pPr>
                      <a:endParaRPr lang="en-US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905" marR="254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Auto</a:t>
                      </a:r>
                      <a:r>
                        <a:rPr lang="en-US" sz="2400" b="0" spc="1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increment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0341758"/>
                  </a:ext>
                </a:extLst>
              </a:tr>
              <a:tr h="639457">
                <a:tc>
                  <a:txBody>
                    <a:bodyPr/>
                    <a:lstStyle/>
                    <a:p>
                      <a:pPr marL="6350" marR="1270" algn="ctr">
                        <a:lnSpc>
                          <a:spcPts val="1365"/>
                        </a:lnSpc>
                        <a:buNone/>
                      </a:pPr>
                      <a:endParaRPr lang="en-US" sz="2400" b="0" spc="-5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350" marR="127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5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175" marR="3810" algn="ctr">
                        <a:lnSpc>
                          <a:spcPts val="136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175" marR="381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Username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620" marR="3810" algn="ctr">
                        <a:lnSpc>
                          <a:spcPts val="136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620" marR="381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" algn="ctr">
                        <a:lnSpc>
                          <a:spcPts val="1365"/>
                        </a:lnSpc>
                        <a:buNone/>
                      </a:pPr>
                      <a:endParaRPr lang="en-US" sz="2400" b="0" spc="-25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905" marR="1905" algn="ctr">
                        <a:lnSpc>
                          <a:spcPts val="1365"/>
                        </a:lnSpc>
                        <a:buNone/>
                      </a:pPr>
                      <a:endParaRPr lang="en-US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905" marR="1905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Primary</a:t>
                      </a:r>
                      <a:r>
                        <a:rPr lang="en-US" sz="2400" b="0" spc="-2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key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5089401"/>
                  </a:ext>
                </a:extLst>
              </a:tr>
              <a:tr h="631789">
                <a:tc>
                  <a:txBody>
                    <a:bodyPr/>
                    <a:lstStyle/>
                    <a:p>
                      <a:pPr marL="6350" marR="1270" algn="ctr">
                        <a:lnSpc>
                          <a:spcPts val="1365"/>
                        </a:lnSpc>
                        <a:buNone/>
                      </a:pPr>
                      <a:endParaRPr lang="en-US" sz="2400" b="0" spc="-5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350" marR="127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5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175" marR="3810" algn="ctr">
                        <a:lnSpc>
                          <a:spcPts val="136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175" marR="381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Password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620" marR="3810" algn="ctr">
                        <a:lnSpc>
                          <a:spcPts val="136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620" marR="3810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" algn="ctr">
                        <a:lnSpc>
                          <a:spcPts val="1365"/>
                        </a:lnSpc>
                        <a:buNone/>
                      </a:pPr>
                      <a:endParaRPr lang="en-US" sz="2400" b="0" spc="-25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" algn="ctr">
                        <a:lnSpc>
                          <a:spcPts val="1365"/>
                        </a:lnSpc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080941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F2735BDA-6D35-A87D-24FB-6C3E1E9BD4E9}"/>
              </a:ext>
            </a:extLst>
          </p:cNvPr>
          <p:cNvSpPr txBox="1"/>
          <p:nvPr/>
        </p:nvSpPr>
        <p:spPr>
          <a:xfrm>
            <a:off x="331177" y="67385"/>
            <a:ext cx="1762564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srgbClr val="662624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Arial"/>
                <a:sym typeface="Arial"/>
              </a:rPr>
              <a:t>Data </a:t>
            </a:r>
            <a:r>
              <a:rPr kumimoji="0" lang="en-US" sz="3000" b="0" i="0" u="none" strike="noStrike" kern="0" cap="none" spc="-10" normalizeH="0" baseline="0" noProof="0" dirty="0">
                <a:ln>
                  <a:noFill/>
                </a:ln>
                <a:solidFill>
                  <a:srgbClr val="662624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Arial"/>
                <a:sym typeface="Arial"/>
              </a:rPr>
              <a:t>Dictionary</a:t>
            </a:r>
            <a:endParaRPr kumimoji="0" lang="en-IN" sz="3000" b="0" i="0" u="none" strike="noStrike" kern="0" cap="none" spc="0" normalizeH="0" baseline="0" noProof="0" dirty="0">
              <a:ln>
                <a:noFill/>
              </a:ln>
              <a:solidFill>
                <a:srgbClr val="662624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13" name="Google Shape;87;p13">
            <a:extLst>
              <a:ext uri="{FF2B5EF4-FFF2-40B4-BE49-F238E27FC236}">
                <a16:creationId xmlns:a16="http://schemas.microsoft.com/office/drawing/2014/main" id="{5856CDD2-C733-E3FD-2658-1FF29BBF4C95}"/>
              </a:ext>
            </a:extLst>
          </p:cNvPr>
          <p:cNvCxnSpPr>
            <a:cxnSpLocks/>
          </p:cNvCxnSpPr>
          <p:nvPr/>
        </p:nvCxnSpPr>
        <p:spPr>
          <a:xfrm>
            <a:off x="240322" y="694869"/>
            <a:ext cx="17716501" cy="0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814091286"/>
      </p:ext>
    </p:extLst>
  </p:cSld>
  <p:clrMapOvr>
    <a:masterClrMapping/>
  </p:clrMapOvr>
  <p:transition spd="slow" advClick="0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718CC1F7-F418-1207-C372-B038513EF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19">
            <a:extLst>
              <a:ext uri="{FF2B5EF4-FFF2-40B4-BE49-F238E27FC236}">
                <a16:creationId xmlns:a16="http://schemas.microsoft.com/office/drawing/2014/main" id="{D53CB588-4CC7-A383-CF96-183CAD00A474}"/>
              </a:ext>
            </a:extLst>
          </p:cNvPr>
          <p:cNvGrpSpPr/>
          <p:nvPr/>
        </p:nvGrpSpPr>
        <p:grpSpPr>
          <a:xfrm>
            <a:off x="-4800064" y="-6832351"/>
            <a:ext cx="35244883" cy="22776127"/>
            <a:chOff x="-1" y="-1"/>
            <a:chExt cx="46993178" cy="30368170"/>
          </a:xfrm>
        </p:grpSpPr>
        <p:sp>
          <p:nvSpPr>
            <p:cNvPr id="207" name="Google Shape;207;p19">
              <a:extLst>
                <a:ext uri="{FF2B5EF4-FFF2-40B4-BE49-F238E27FC236}">
                  <a16:creationId xmlns:a16="http://schemas.microsoft.com/office/drawing/2014/main" id="{13CCE2A5-3AA0-7856-B62E-1B9AD081A9D2}"/>
                </a:ext>
              </a:extLst>
            </p:cNvPr>
            <p:cNvSpPr/>
            <p:nvPr/>
          </p:nvSpPr>
          <p:spPr>
            <a:xfrm rot="-3570058" flipH="1">
              <a:off x="20790120" y="5090786"/>
              <a:ext cx="23162576" cy="20296207"/>
            </a:xfrm>
            <a:custGeom>
              <a:avLst/>
              <a:gdLst/>
              <a:ahLst/>
              <a:cxnLst/>
              <a:rect l="l" t="t" r="r" b="b"/>
              <a:pathLst>
                <a:path w="23162576" h="20296207" extrusionOk="0">
                  <a:moveTo>
                    <a:pt x="23162576" y="0"/>
                  </a:moveTo>
                  <a:lnTo>
                    <a:pt x="0" y="0"/>
                  </a:lnTo>
                  <a:lnTo>
                    <a:pt x="0" y="20296207"/>
                  </a:lnTo>
                  <a:lnTo>
                    <a:pt x="23162576" y="20296207"/>
                  </a:lnTo>
                  <a:lnTo>
                    <a:pt x="23162576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08" name="Google Shape;208;p19">
              <a:extLst>
                <a:ext uri="{FF2B5EF4-FFF2-40B4-BE49-F238E27FC236}">
                  <a16:creationId xmlns:a16="http://schemas.microsoft.com/office/drawing/2014/main" id="{7E842D3D-394D-C1A8-06FF-21D602B753E1}"/>
                </a:ext>
              </a:extLst>
            </p:cNvPr>
            <p:cNvSpPr/>
            <p:nvPr/>
          </p:nvSpPr>
          <p:spPr>
            <a:xfrm>
              <a:off x="11931506" y="9993117"/>
              <a:ext cx="23162576" cy="20168297"/>
            </a:xfrm>
            <a:custGeom>
              <a:avLst/>
              <a:gdLst/>
              <a:ahLst/>
              <a:cxnLst/>
              <a:rect l="l" t="t" r="r" b="b"/>
              <a:pathLst>
                <a:path w="23162576" h="20168297" extrusionOk="0">
                  <a:moveTo>
                    <a:pt x="0" y="0"/>
                  </a:moveTo>
                  <a:lnTo>
                    <a:pt x="23162575" y="0"/>
                  </a:lnTo>
                  <a:lnTo>
                    <a:pt x="23162575" y="20168297"/>
                  </a:lnTo>
                  <a:lnTo>
                    <a:pt x="0" y="201682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 t="-633"/>
              </a:stretch>
            </a:blipFill>
            <a:ln>
              <a:noFill/>
            </a:ln>
          </p:spPr>
        </p:sp>
        <p:sp>
          <p:nvSpPr>
            <p:cNvPr id="209" name="Google Shape;209;p19">
              <a:extLst>
                <a:ext uri="{FF2B5EF4-FFF2-40B4-BE49-F238E27FC236}">
                  <a16:creationId xmlns:a16="http://schemas.microsoft.com/office/drawing/2014/main" id="{E3D8A9EE-AC41-8680-25B5-3F66F68CDE56}"/>
                </a:ext>
              </a:extLst>
            </p:cNvPr>
            <p:cNvSpPr/>
            <p:nvPr/>
          </p:nvSpPr>
          <p:spPr>
            <a:xfrm rot="3625921" flipH="1">
              <a:off x="2960090" y="4932603"/>
              <a:ext cx="23162576" cy="20296207"/>
            </a:xfrm>
            <a:custGeom>
              <a:avLst/>
              <a:gdLst/>
              <a:ahLst/>
              <a:cxnLst/>
              <a:rect l="l" t="t" r="r" b="b"/>
              <a:pathLst>
                <a:path w="23162576" h="20296207" extrusionOk="0">
                  <a:moveTo>
                    <a:pt x="23162576" y="0"/>
                  </a:moveTo>
                  <a:lnTo>
                    <a:pt x="0" y="0"/>
                  </a:lnTo>
                  <a:lnTo>
                    <a:pt x="0" y="20296207"/>
                  </a:lnTo>
                  <a:lnTo>
                    <a:pt x="23162576" y="20296207"/>
                  </a:lnTo>
                  <a:lnTo>
                    <a:pt x="23162576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B25BE4A-7FA5-4ED5-6BB7-352C94B6B89F}"/>
              </a:ext>
            </a:extLst>
          </p:cNvPr>
          <p:cNvSpPr txBox="1"/>
          <p:nvPr/>
        </p:nvSpPr>
        <p:spPr>
          <a:xfrm>
            <a:off x="480648" y="874918"/>
            <a:ext cx="17807352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600" dirty="0">
                <a:solidFill>
                  <a:srgbClr val="662624"/>
                </a:solidFill>
              </a:rPr>
              <a:t>5) Table name : item</a:t>
            </a:r>
          </a:p>
          <a:p>
            <a:r>
              <a:rPr lang="en-IN" sz="2600" dirty="0">
                <a:solidFill>
                  <a:srgbClr val="662624"/>
                </a:solidFill>
              </a:rPr>
              <a:t>    Table Description :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list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products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that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uploaded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by</a:t>
            </a:r>
            <a:r>
              <a:rPr lang="en-US" sz="26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user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through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form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N" sz="2600" dirty="0">
                <a:solidFill>
                  <a:srgbClr val="662624"/>
                </a:solidFill>
              </a:rPr>
              <a:t>.</a:t>
            </a: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/>
          </a:p>
          <a:p>
            <a:r>
              <a:rPr lang="en-IN" sz="2600" dirty="0"/>
              <a:t>	</a:t>
            </a:r>
            <a:r>
              <a:rPr lang="en-IN" dirty="0"/>
              <a:t>	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561BD19-DEB1-F1D1-174B-15D376B2CD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132124"/>
              </p:ext>
            </p:extLst>
          </p:nvPr>
        </p:nvGraphicFramePr>
        <p:xfrm>
          <a:off x="939281" y="2033956"/>
          <a:ext cx="7572885" cy="7907211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23563">
                  <a:extLst>
                    <a:ext uri="{9D8B030D-6E8A-4147-A177-3AD203B41FA5}">
                      <a16:colId xmlns:a16="http://schemas.microsoft.com/office/drawing/2014/main" val="240876904"/>
                    </a:ext>
                  </a:extLst>
                </a:gridCol>
                <a:gridCol w="1811631">
                  <a:extLst>
                    <a:ext uri="{9D8B030D-6E8A-4147-A177-3AD203B41FA5}">
                      <a16:colId xmlns:a16="http://schemas.microsoft.com/office/drawing/2014/main" val="3304764663"/>
                    </a:ext>
                  </a:extLst>
                </a:gridCol>
                <a:gridCol w="1565033">
                  <a:extLst>
                    <a:ext uri="{9D8B030D-6E8A-4147-A177-3AD203B41FA5}">
                      <a16:colId xmlns:a16="http://schemas.microsoft.com/office/drawing/2014/main" val="2735054131"/>
                    </a:ext>
                  </a:extLst>
                </a:gridCol>
                <a:gridCol w="1200744">
                  <a:extLst>
                    <a:ext uri="{9D8B030D-6E8A-4147-A177-3AD203B41FA5}">
                      <a16:colId xmlns:a16="http://schemas.microsoft.com/office/drawing/2014/main" val="2562290806"/>
                    </a:ext>
                  </a:extLst>
                </a:gridCol>
                <a:gridCol w="1871914">
                  <a:extLst>
                    <a:ext uri="{9D8B030D-6E8A-4147-A177-3AD203B41FA5}">
                      <a16:colId xmlns:a16="http://schemas.microsoft.com/office/drawing/2014/main" val="4037790188"/>
                    </a:ext>
                  </a:extLst>
                </a:gridCol>
              </a:tblGrid>
              <a:tr h="489680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3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Sr. 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r>
                        <a:rPr lang="en-US" sz="2400" b="0" spc="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type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Size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Constraints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6995390"/>
                  </a:ext>
                </a:extLst>
              </a:tr>
              <a:tr h="489680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Type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6828194"/>
                  </a:ext>
                </a:extLst>
              </a:tr>
              <a:tr h="494668">
                <a:tc>
                  <a:txBody>
                    <a:bodyPr/>
                    <a:lstStyle/>
                    <a:p>
                      <a:pPr marL="118110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5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integer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5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5"/>
                        </a:spcBef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Primary</a:t>
                      </a: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key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4298736"/>
                  </a:ext>
                </a:extLst>
              </a:tr>
              <a:tr h="489680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Pname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8324922"/>
                  </a:ext>
                </a:extLst>
              </a:tr>
              <a:tr h="489680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Height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Float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2811637"/>
                  </a:ext>
                </a:extLst>
              </a:tr>
              <a:tr h="493837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Width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Float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4958392"/>
                  </a:ext>
                </a:extLst>
              </a:tr>
              <a:tr h="489680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Length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Float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8834712"/>
                  </a:ext>
                </a:extLst>
              </a:tr>
              <a:tr h="490512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Pdate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876220"/>
                  </a:ext>
                </a:extLst>
              </a:tr>
              <a:tr h="489680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Edate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152284"/>
                  </a:ext>
                </a:extLst>
              </a:tr>
              <a:tr h="493837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Cost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integer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1654357"/>
                  </a:ext>
                </a:extLst>
              </a:tr>
              <a:tr h="490512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Info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2370989"/>
                  </a:ext>
                </a:extLst>
              </a:tr>
              <a:tr h="489680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Photo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1594437"/>
                  </a:ext>
                </a:extLst>
              </a:tr>
              <a:tr h="493837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183806"/>
                  </a:ext>
                </a:extLst>
              </a:tr>
              <a:tr h="506307">
                <a:tc>
                  <a:txBody>
                    <a:bodyPr/>
                    <a:lstStyle/>
                    <a:p>
                      <a:pPr marL="10922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Address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200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9957077"/>
                  </a:ext>
                </a:extLst>
              </a:tr>
              <a:tr h="509634">
                <a:tc>
                  <a:txBody>
                    <a:bodyPr/>
                    <a:lstStyle/>
                    <a:p>
                      <a:pPr marL="10922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Pincode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integer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2649412"/>
                  </a:ext>
                </a:extLst>
              </a:tr>
              <a:tr h="506307">
                <a:tc>
                  <a:txBody>
                    <a:bodyPr/>
                    <a:lstStyle/>
                    <a:p>
                      <a:pPr marL="69850">
                        <a:spcBef>
                          <a:spcPts val="315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15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contact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040">
                        <a:spcBef>
                          <a:spcPts val="315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integer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15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971945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77B99F5-F6B8-A757-BE9B-7CDF9749EA3B}"/>
              </a:ext>
            </a:extLst>
          </p:cNvPr>
          <p:cNvSpPr txBox="1"/>
          <p:nvPr/>
        </p:nvSpPr>
        <p:spPr>
          <a:xfrm>
            <a:off x="331177" y="108487"/>
            <a:ext cx="1762564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srgbClr val="662624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Arial"/>
                <a:sym typeface="Arial"/>
              </a:rPr>
              <a:t>Data </a:t>
            </a:r>
            <a:r>
              <a:rPr kumimoji="0" lang="en-US" sz="3000" b="0" i="0" u="none" strike="noStrike" kern="0" cap="none" spc="-10" normalizeH="0" baseline="0" noProof="0" dirty="0">
                <a:ln>
                  <a:noFill/>
                </a:ln>
                <a:solidFill>
                  <a:srgbClr val="662624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Arial"/>
                <a:sym typeface="Arial"/>
              </a:rPr>
              <a:t>Dictionary</a:t>
            </a:r>
            <a:endParaRPr kumimoji="0" lang="en-IN" sz="3000" b="0" i="0" u="none" strike="noStrike" kern="0" cap="none" spc="0" normalizeH="0" baseline="0" noProof="0" dirty="0">
              <a:ln>
                <a:noFill/>
              </a:ln>
              <a:solidFill>
                <a:srgbClr val="662624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11" name="Google Shape;87;p13">
            <a:extLst>
              <a:ext uri="{FF2B5EF4-FFF2-40B4-BE49-F238E27FC236}">
                <a16:creationId xmlns:a16="http://schemas.microsoft.com/office/drawing/2014/main" id="{FF0286FC-8EEB-746D-8053-4BBD0B071E1A}"/>
              </a:ext>
            </a:extLst>
          </p:cNvPr>
          <p:cNvCxnSpPr>
            <a:cxnSpLocks/>
          </p:cNvCxnSpPr>
          <p:nvPr/>
        </p:nvCxnSpPr>
        <p:spPr>
          <a:xfrm flipV="1">
            <a:off x="331177" y="658090"/>
            <a:ext cx="17625646" cy="14931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27249531"/>
      </p:ext>
    </p:extLst>
  </p:cSld>
  <p:clrMapOvr>
    <a:masterClrMapping/>
  </p:clrMapOvr>
  <p:transition spd="slow" advClick="0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C674709D-593E-E9A0-0675-13923790B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19">
            <a:extLst>
              <a:ext uri="{FF2B5EF4-FFF2-40B4-BE49-F238E27FC236}">
                <a16:creationId xmlns:a16="http://schemas.microsoft.com/office/drawing/2014/main" id="{74D71622-C242-D32D-607D-5FE0C317402D}"/>
              </a:ext>
            </a:extLst>
          </p:cNvPr>
          <p:cNvGrpSpPr/>
          <p:nvPr/>
        </p:nvGrpSpPr>
        <p:grpSpPr>
          <a:xfrm>
            <a:off x="-4800064" y="-6832351"/>
            <a:ext cx="35244883" cy="22776127"/>
            <a:chOff x="-1" y="-1"/>
            <a:chExt cx="46993178" cy="30368170"/>
          </a:xfrm>
        </p:grpSpPr>
        <p:sp>
          <p:nvSpPr>
            <p:cNvPr id="207" name="Google Shape;207;p19">
              <a:extLst>
                <a:ext uri="{FF2B5EF4-FFF2-40B4-BE49-F238E27FC236}">
                  <a16:creationId xmlns:a16="http://schemas.microsoft.com/office/drawing/2014/main" id="{A0A1E4DF-27E8-EE48-8200-0DAD3EFB909F}"/>
                </a:ext>
              </a:extLst>
            </p:cNvPr>
            <p:cNvSpPr/>
            <p:nvPr/>
          </p:nvSpPr>
          <p:spPr>
            <a:xfrm rot="-3570058" flipH="1">
              <a:off x="20790120" y="5090786"/>
              <a:ext cx="23162576" cy="20296207"/>
            </a:xfrm>
            <a:custGeom>
              <a:avLst/>
              <a:gdLst/>
              <a:ahLst/>
              <a:cxnLst/>
              <a:rect l="l" t="t" r="r" b="b"/>
              <a:pathLst>
                <a:path w="23162576" h="20296207" extrusionOk="0">
                  <a:moveTo>
                    <a:pt x="23162576" y="0"/>
                  </a:moveTo>
                  <a:lnTo>
                    <a:pt x="0" y="0"/>
                  </a:lnTo>
                  <a:lnTo>
                    <a:pt x="0" y="20296207"/>
                  </a:lnTo>
                  <a:lnTo>
                    <a:pt x="23162576" y="20296207"/>
                  </a:lnTo>
                  <a:lnTo>
                    <a:pt x="23162576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08" name="Google Shape;208;p19">
              <a:extLst>
                <a:ext uri="{FF2B5EF4-FFF2-40B4-BE49-F238E27FC236}">
                  <a16:creationId xmlns:a16="http://schemas.microsoft.com/office/drawing/2014/main" id="{2D3755CE-9AE3-A704-9593-655EA4F29985}"/>
                </a:ext>
              </a:extLst>
            </p:cNvPr>
            <p:cNvSpPr/>
            <p:nvPr/>
          </p:nvSpPr>
          <p:spPr>
            <a:xfrm>
              <a:off x="11931506" y="9993117"/>
              <a:ext cx="23162576" cy="20168297"/>
            </a:xfrm>
            <a:custGeom>
              <a:avLst/>
              <a:gdLst/>
              <a:ahLst/>
              <a:cxnLst/>
              <a:rect l="l" t="t" r="r" b="b"/>
              <a:pathLst>
                <a:path w="23162576" h="20168297" extrusionOk="0">
                  <a:moveTo>
                    <a:pt x="0" y="0"/>
                  </a:moveTo>
                  <a:lnTo>
                    <a:pt x="23162575" y="0"/>
                  </a:lnTo>
                  <a:lnTo>
                    <a:pt x="23162575" y="20168297"/>
                  </a:lnTo>
                  <a:lnTo>
                    <a:pt x="0" y="2016829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 t="-633"/>
              </a:stretch>
            </a:blipFill>
            <a:ln>
              <a:noFill/>
            </a:ln>
          </p:spPr>
        </p:sp>
        <p:sp>
          <p:nvSpPr>
            <p:cNvPr id="209" name="Google Shape;209;p19">
              <a:extLst>
                <a:ext uri="{FF2B5EF4-FFF2-40B4-BE49-F238E27FC236}">
                  <a16:creationId xmlns:a16="http://schemas.microsoft.com/office/drawing/2014/main" id="{7560C000-8520-9514-5867-D9031A92A44B}"/>
                </a:ext>
              </a:extLst>
            </p:cNvPr>
            <p:cNvSpPr/>
            <p:nvPr/>
          </p:nvSpPr>
          <p:spPr>
            <a:xfrm rot="3625921" flipH="1">
              <a:off x="2960090" y="4932603"/>
              <a:ext cx="23162576" cy="20296207"/>
            </a:xfrm>
            <a:custGeom>
              <a:avLst/>
              <a:gdLst/>
              <a:ahLst/>
              <a:cxnLst/>
              <a:rect l="l" t="t" r="r" b="b"/>
              <a:pathLst>
                <a:path w="23162576" h="20296207" extrusionOk="0">
                  <a:moveTo>
                    <a:pt x="23162576" y="0"/>
                  </a:moveTo>
                  <a:lnTo>
                    <a:pt x="0" y="0"/>
                  </a:lnTo>
                  <a:lnTo>
                    <a:pt x="0" y="20296207"/>
                  </a:lnTo>
                  <a:lnTo>
                    <a:pt x="23162576" y="20296207"/>
                  </a:lnTo>
                  <a:lnTo>
                    <a:pt x="23162576" y="0"/>
                  </a:lnTo>
                  <a:close/>
                </a:path>
              </a:pathLst>
            </a:custGeom>
            <a:blipFill rotWithShape="1">
              <a:blip r:embed="rId3">
                <a:alphaModFix amt="70000"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86A540E-CD2F-3B84-2AE1-CEEE10313CFD}"/>
              </a:ext>
            </a:extLst>
          </p:cNvPr>
          <p:cNvSpPr txBox="1"/>
          <p:nvPr/>
        </p:nvSpPr>
        <p:spPr>
          <a:xfrm>
            <a:off x="480648" y="874918"/>
            <a:ext cx="17807352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600" dirty="0">
                <a:solidFill>
                  <a:srgbClr val="662624"/>
                </a:solidFill>
              </a:rPr>
              <a:t>6) Table name : Login</a:t>
            </a:r>
          </a:p>
          <a:p>
            <a:r>
              <a:rPr lang="en-IN" sz="2600" dirty="0">
                <a:solidFill>
                  <a:srgbClr val="662624"/>
                </a:solidFill>
              </a:rPr>
              <a:t>    Table Description : </a:t>
            </a:r>
            <a:r>
              <a:rPr lang="en-US" sz="2600" dirty="0">
                <a:solidFill>
                  <a:srgbClr val="662624"/>
                </a:solidFill>
                <a:latin typeface="Times New Roman" panose="02020603050405020304" pitchFamily="18" charset="0"/>
              </a:rPr>
              <a:t>U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ser name, password and email information of users.</a:t>
            </a: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600" dirty="0"/>
          </a:p>
          <a:p>
            <a:r>
              <a:rPr lang="en-IN" sz="2600" dirty="0"/>
              <a:t>	</a:t>
            </a:r>
            <a:r>
              <a:rPr lang="en-IN" dirty="0"/>
              <a:t>	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353CE36-E8DA-451C-756F-AA1D591AC6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0668166"/>
              </p:ext>
            </p:extLst>
          </p:nvPr>
        </p:nvGraphicFramePr>
        <p:xfrm>
          <a:off x="922263" y="2220706"/>
          <a:ext cx="7717645" cy="2527140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145042">
                  <a:extLst>
                    <a:ext uri="{9D8B030D-6E8A-4147-A177-3AD203B41FA5}">
                      <a16:colId xmlns:a16="http://schemas.microsoft.com/office/drawing/2014/main" val="1860583077"/>
                    </a:ext>
                  </a:extLst>
                </a:gridCol>
                <a:gridCol w="1846261">
                  <a:extLst>
                    <a:ext uri="{9D8B030D-6E8A-4147-A177-3AD203B41FA5}">
                      <a16:colId xmlns:a16="http://schemas.microsoft.com/office/drawing/2014/main" val="1697938326"/>
                    </a:ext>
                  </a:extLst>
                </a:gridCol>
                <a:gridCol w="1292276">
                  <a:extLst>
                    <a:ext uri="{9D8B030D-6E8A-4147-A177-3AD203B41FA5}">
                      <a16:colId xmlns:a16="http://schemas.microsoft.com/office/drawing/2014/main" val="3403338814"/>
                    </a:ext>
                  </a:extLst>
                </a:gridCol>
                <a:gridCol w="1526369">
                  <a:extLst>
                    <a:ext uri="{9D8B030D-6E8A-4147-A177-3AD203B41FA5}">
                      <a16:colId xmlns:a16="http://schemas.microsoft.com/office/drawing/2014/main" val="412980176"/>
                    </a:ext>
                  </a:extLst>
                </a:gridCol>
                <a:gridCol w="1907697">
                  <a:extLst>
                    <a:ext uri="{9D8B030D-6E8A-4147-A177-3AD203B41FA5}">
                      <a16:colId xmlns:a16="http://schemas.microsoft.com/office/drawing/2014/main" val="2610352835"/>
                    </a:ext>
                  </a:extLst>
                </a:gridCol>
              </a:tblGrid>
              <a:tr h="634187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3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Sr. 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Field</a:t>
                      </a: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6035" marR="21590" algn="ctr">
                        <a:spcBef>
                          <a:spcPts val="340"/>
                        </a:spcBef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r>
                        <a:rPr lang="en-US" sz="2400" b="0" spc="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type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Size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Constraints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8610237"/>
                  </a:ext>
                </a:extLst>
              </a:tr>
              <a:tr h="628849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Username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445" marR="26035" algn="ctr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2323225"/>
                  </a:ext>
                </a:extLst>
              </a:tr>
              <a:tr h="629917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Password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445" marR="26035" algn="ctr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716703"/>
                  </a:ext>
                </a:extLst>
              </a:tr>
              <a:tr h="634187">
                <a:tc>
                  <a:txBody>
                    <a:bodyPr/>
                    <a:lstStyle/>
                    <a:p>
                      <a:pPr marL="118110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5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21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Email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445" marR="26035" algn="ctr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1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Varchar2</a:t>
                      </a:r>
                      <a:endParaRPr lang="en-IN" sz="2400" b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71755">
                        <a:spcBef>
                          <a:spcPts val="340"/>
                        </a:spcBef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45689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2A285D6-7AF1-31E0-CA59-000B3A37C93E}"/>
              </a:ext>
            </a:extLst>
          </p:cNvPr>
          <p:cNvSpPr txBox="1"/>
          <p:nvPr/>
        </p:nvSpPr>
        <p:spPr>
          <a:xfrm>
            <a:off x="137745" y="67385"/>
            <a:ext cx="1762564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000" b="0" i="0" u="none" strike="noStrike" kern="0" cap="none" spc="0" normalizeH="0" baseline="0" noProof="0" dirty="0">
                <a:ln>
                  <a:noFill/>
                </a:ln>
                <a:solidFill>
                  <a:srgbClr val="662624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Arial"/>
                <a:sym typeface="Arial"/>
              </a:rPr>
              <a:t>Data </a:t>
            </a:r>
            <a:r>
              <a:rPr kumimoji="0" lang="en-US" sz="3000" b="0" i="0" u="none" strike="noStrike" kern="0" cap="none" spc="-10" normalizeH="0" baseline="0" noProof="0" dirty="0">
                <a:ln>
                  <a:noFill/>
                </a:ln>
                <a:solidFill>
                  <a:srgbClr val="662624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Arial"/>
                <a:sym typeface="Arial"/>
              </a:rPr>
              <a:t>Dictionary</a:t>
            </a:r>
            <a:endParaRPr kumimoji="0" lang="en-IN" sz="3000" b="0" i="0" u="none" strike="noStrike" kern="0" cap="none" spc="0" normalizeH="0" baseline="0" noProof="0" dirty="0">
              <a:ln>
                <a:noFill/>
              </a:ln>
              <a:solidFill>
                <a:srgbClr val="662624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14" name="Google Shape;87;p13">
            <a:extLst>
              <a:ext uri="{FF2B5EF4-FFF2-40B4-BE49-F238E27FC236}">
                <a16:creationId xmlns:a16="http://schemas.microsoft.com/office/drawing/2014/main" id="{9F6FC1B6-E6C2-8B3D-5ED7-9ADD8DB67227}"/>
              </a:ext>
            </a:extLst>
          </p:cNvPr>
          <p:cNvCxnSpPr>
            <a:cxnSpLocks/>
          </p:cNvCxnSpPr>
          <p:nvPr/>
        </p:nvCxnSpPr>
        <p:spPr>
          <a:xfrm flipV="1">
            <a:off x="240322" y="662487"/>
            <a:ext cx="17883555" cy="3238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438103081"/>
      </p:ext>
    </p:extLst>
  </p:cSld>
  <p:clrMapOvr>
    <a:masterClrMapping/>
  </p:clrMapOvr>
  <p:transition spd="slow" advClick="0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DA28DD70-979F-CFD3-61C4-C8392C6C5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E05309F7-11D0-C915-FC70-DF501E51A460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8DBC4B1F-5B4A-7515-2B5B-9FC1E5951009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5DD8FFF6-F728-176A-332B-CAF1AE715F8E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57CF8139-163A-1085-EE49-F2545218D64F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BE6AA056-981D-920B-CC74-7F9F3CD2F43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C83DE451-1249-1EF9-6488-8151ABBB2346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CC7F9EB8-74C7-E5D1-6585-1F03E0BBD736}"/>
              </a:ext>
            </a:extLst>
          </p:cNvPr>
          <p:cNvGrpSpPr/>
          <p:nvPr/>
        </p:nvGrpSpPr>
        <p:grpSpPr>
          <a:xfrm>
            <a:off x="959114" y="889174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47B27773-72EE-8470-4525-8D7E55B9B037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D5840E8D-79AF-D513-4787-674EC9E64FA6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B3D6B95D-A72E-7449-3F7E-CF9D36ED9C07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C05B1F55-F52B-F0B8-4565-FBCF9092B54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A0485B0F-33F1-F606-1719-0198B7F8E4C2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7F63C188-2B3A-5DC5-9B45-ACBB0D1AA679}"/>
              </a:ext>
            </a:extLst>
          </p:cNvPr>
          <p:cNvGrpSpPr/>
          <p:nvPr/>
        </p:nvGrpSpPr>
        <p:grpSpPr>
          <a:xfrm>
            <a:off x="1682293" y="9329472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85CCB928-393A-D6BA-DA1E-2A5D097329E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A92FF786-BE82-6A77-6612-605AFC0EF8A3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CFF05A8-A356-A6E9-4815-8426E950837B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99B7788A-BF82-69AF-FF23-3B1BEC165569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4C95F78-4AFD-F898-44E0-5CCE733D5AA1}"/>
              </a:ext>
            </a:extLst>
          </p:cNvPr>
          <p:cNvSpPr txBox="1"/>
          <p:nvPr/>
        </p:nvSpPr>
        <p:spPr>
          <a:xfrm>
            <a:off x="304800" y="1230596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1) 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b="1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Home</a:t>
            </a:r>
            <a:r>
              <a:rPr lang="en-US" sz="24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Page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Purpose:</a:t>
            </a:r>
            <a:r>
              <a:rPr lang="en-US" sz="2400" b="1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is</a:t>
            </a:r>
            <a:r>
              <a:rPr lang="en-US" sz="24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Home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page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website.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Image 110">
            <a:extLst>
              <a:ext uri="{FF2B5EF4-FFF2-40B4-BE49-F238E27FC236}">
                <a16:creationId xmlns:a16="http://schemas.microsoft.com/office/drawing/2014/main" id="{5F083CAB-88F0-15E6-E549-900D2FFD8F41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83222" y="2439807"/>
            <a:ext cx="10037885" cy="626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555911"/>
      </p:ext>
    </p:extLst>
  </p:cSld>
  <p:clrMapOvr>
    <a:masterClrMapping/>
  </p:clrMapOvr>
  <p:transition spd="slow" advClick="0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A62B5578-3E32-B636-1126-A725197E6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0AF7FC59-6263-EB2A-1CE3-5CACAA50E729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36C3466D-A3A7-7935-3712-8F9263E5CBCD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93D15B7E-3CB9-EC32-AD1D-CD9845CADFBB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CAE3A035-F696-4F36-2555-E2C555C8C2AB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59CA7173-2E1F-C800-0243-D56DCABB136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13A0C8B6-EF6E-EB36-89EF-19DB1C6934CC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EFABC67E-05F9-5FE6-4196-534E9260A8FA}"/>
              </a:ext>
            </a:extLst>
          </p:cNvPr>
          <p:cNvGrpSpPr/>
          <p:nvPr/>
        </p:nvGrpSpPr>
        <p:grpSpPr>
          <a:xfrm>
            <a:off x="959114" y="889174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56D10C5C-24BB-C1AB-EABE-9E758FC16E1C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D56ADF4A-5ED0-F06D-484F-8621F946DD66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7DE316CE-7050-5B6B-0FE0-B25D93A1AFB3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6A1CEC89-230E-59D0-31FE-F0957154579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00D98E40-F6E5-97C5-675B-2C56AE276E87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7720C94E-3917-09C3-90BB-107BCE763B98}"/>
              </a:ext>
            </a:extLst>
          </p:cNvPr>
          <p:cNvGrpSpPr/>
          <p:nvPr/>
        </p:nvGrpSpPr>
        <p:grpSpPr>
          <a:xfrm>
            <a:off x="1682293" y="9329472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B11B3339-A285-82E8-8D7B-7B4E5593AE9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B3A0B385-0B08-FD2F-9BE3-1CD7EDA1D236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4423ACE-16BC-F55C-9139-EB9353FFDF04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CCC3A7C4-0111-3E30-F98F-440E56EE94D3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A557EF8-F725-0D2C-E518-6797C39C289B}"/>
              </a:ext>
            </a:extLst>
          </p:cNvPr>
          <p:cNvSpPr txBox="1"/>
          <p:nvPr/>
        </p:nvSpPr>
        <p:spPr>
          <a:xfrm>
            <a:off x="304800" y="1230596"/>
            <a:ext cx="9144000" cy="12614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3211195" lvl="0">
              <a:lnSpc>
                <a:spcPct val="108000"/>
              </a:lnSpc>
              <a:buSzPts val="1400"/>
              <a:tabLst>
                <a:tab pos="466725" algn="l"/>
                <a:tab pos="507365" algn="l"/>
              </a:tabLst>
            </a:pPr>
            <a:r>
              <a:rPr lang="en-US" sz="2400" b="1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Screen Name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spc="2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Login/register Facilities   </a:t>
            </a:r>
          </a:p>
          <a:p>
            <a:pPr marR="3211195" lvl="0">
              <a:lnSpc>
                <a:spcPct val="108000"/>
              </a:lnSpc>
              <a:buSzPts val="1400"/>
              <a:tabLst>
                <a:tab pos="466725" algn="l"/>
                <a:tab pos="507365" algn="l"/>
              </a:tabLst>
            </a:pP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Purpose: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sign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in/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sign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up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portals. </a:t>
            </a:r>
          </a:p>
          <a:p>
            <a:pPr marR="3211195" lvl="0">
              <a:lnSpc>
                <a:spcPct val="108000"/>
              </a:lnSpc>
              <a:buSzPts val="1400"/>
              <a:tabLst>
                <a:tab pos="466725" algn="l"/>
                <a:tab pos="507365" algn="l"/>
              </a:tabLst>
            </a:pPr>
            <a:r>
              <a:rPr lang="en-US" sz="2400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 Shot:</a:t>
            </a:r>
            <a:endParaRPr lang="en-IN" sz="18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Image 114">
            <a:extLst>
              <a:ext uri="{FF2B5EF4-FFF2-40B4-BE49-F238E27FC236}">
                <a16:creationId xmlns:a16="http://schemas.microsoft.com/office/drawing/2014/main" id="{E2A2A696-0416-D18B-4129-815074F0D20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24119" y="2681977"/>
            <a:ext cx="9516343" cy="585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53866"/>
      </p:ext>
    </p:extLst>
  </p:cSld>
  <p:clrMapOvr>
    <a:masterClrMapping/>
  </p:clrMapOvr>
  <p:transition spd="slow" advClick="0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D7AE5093-9B19-C931-66CD-A3602E624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BD5FCB45-0817-5952-E8BA-2C618EE8E761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531E8E5E-7A11-4AE4-8D6F-1A12908A6149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C0C02C27-5C4D-1019-AFC1-60C0B834582B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4DC75C6E-8C3F-ED72-304F-EA26DD97DBE5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9F7345D0-FAB5-5148-7803-B8597B25175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13178499-9BB9-3B77-59B4-7C812C71A9CF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AD3F5D13-590B-EF34-B9E2-C7D9A581B6A3}"/>
              </a:ext>
            </a:extLst>
          </p:cNvPr>
          <p:cNvGrpSpPr/>
          <p:nvPr/>
        </p:nvGrpSpPr>
        <p:grpSpPr>
          <a:xfrm>
            <a:off x="959114" y="889174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9F410E11-AC77-B1DA-05EB-CF4915C3DA5C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A7713FD6-A742-0E3F-0AEA-48DE602D3498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926FBDE9-EA65-0A18-3662-E9B024A5ADF0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18EED500-21A0-1719-7E07-DA4CBC34F5A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A95CC7A7-9ADA-2D6F-7B9A-264ED92B4E78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638C0A45-EA6F-FA3F-8A47-156DC1944FC9}"/>
              </a:ext>
            </a:extLst>
          </p:cNvPr>
          <p:cNvGrpSpPr/>
          <p:nvPr/>
        </p:nvGrpSpPr>
        <p:grpSpPr>
          <a:xfrm>
            <a:off x="1682293" y="9329472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0679654E-96EE-0B7A-3845-BF29750822F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35A632A3-6DEB-6235-0CE8-AA1998683CAE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22030E8F-CF8F-CEEE-A170-D0E8AA445FA7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377C48BF-72FD-0C5A-38A9-7FEA28991EC5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9BCDDC7-D074-F8B8-3F32-79F9DEF242D7}"/>
              </a:ext>
            </a:extLst>
          </p:cNvPr>
          <p:cNvSpPr txBox="1"/>
          <p:nvPr/>
        </p:nvSpPr>
        <p:spPr>
          <a:xfrm>
            <a:off x="304800" y="1230596"/>
            <a:ext cx="10492154" cy="1225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3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Screen</a:t>
            </a:r>
            <a:r>
              <a:rPr lang="en-US" sz="2400" b="1" spc="-6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upload</a:t>
            </a:r>
          </a:p>
          <a:p>
            <a:pPr lvl="0">
              <a:buSzPts val="1400"/>
              <a:tabLst>
                <a:tab pos="513080" algn="l"/>
              </a:tabLst>
            </a:pPr>
            <a:r>
              <a:rPr lang="en-US" sz="2400" b="1" spc="-10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Purpose: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uploading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items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website</a:t>
            </a:r>
            <a:r>
              <a:rPr lang="en-US" sz="24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with</a:t>
            </a:r>
            <a:r>
              <a:rPr lang="en-US" sz="24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4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sell.</a:t>
            </a:r>
          </a:p>
          <a:p>
            <a:pPr lvl="0">
              <a:buSzPts val="1400"/>
              <a:tabLst>
                <a:tab pos="513080" algn="l"/>
              </a:tabLst>
            </a:pPr>
            <a:r>
              <a:rPr lang="en-US" sz="2400" b="1" spc="-10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Image 118">
            <a:extLst>
              <a:ext uri="{FF2B5EF4-FFF2-40B4-BE49-F238E27FC236}">
                <a16:creationId xmlns:a16="http://schemas.microsoft.com/office/drawing/2014/main" id="{6BF4A2B6-182D-D364-41F0-BA576A2846A5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3855" y="2484198"/>
            <a:ext cx="9263868" cy="625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77552"/>
      </p:ext>
    </p:extLst>
  </p:cSld>
  <p:clrMapOvr>
    <a:masterClrMapping/>
  </p:clrMapOvr>
  <p:transition spd="slow" advClick="0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80B1AE17-118D-60CB-E1B9-38028E160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>
            <a:extLst>
              <a:ext uri="{FF2B5EF4-FFF2-40B4-BE49-F238E27FC236}">
                <a16:creationId xmlns:a16="http://schemas.microsoft.com/office/drawing/2014/main" id="{BA48B240-C0FC-1855-7785-60B8C7583E5C}"/>
              </a:ext>
            </a:extLst>
          </p:cNvPr>
          <p:cNvSpPr/>
          <p:nvPr/>
        </p:nvSpPr>
        <p:spPr>
          <a:xfrm rot="-5902184">
            <a:off x="-1665407" y="-1964202"/>
            <a:ext cx="7542262" cy="7542262"/>
          </a:xfrm>
          <a:custGeom>
            <a:avLst/>
            <a:gdLst/>
            <a:ahLst/>
            <a:cxnLst/>
            <a:rect l="l" t="t" r="r" b="b"/>
            <a:pathLst>
              <a:path w="7542262" h="7542262" extrusionOk="0">
                <a:moveTo>
                  <a:pt x="0" y="0"/>
                </a:moveTo>
                <a:lnTo>
                  <a:pt x="7542262" y="0"/>
                </a:lnTo>
                <a:lnTo>
                  <a:pt x="7542262" y="7542261"/>
                </a:lnTo>
                <a:lnTo>
                  <a:pt x="0" y="7542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70000"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3">
            <a:extLst>
              <a:ext uri="{FF2B5EF4-FFF2-40B4-BE49-F238E27FC236}">
                <a16:creationId xmlns:a16="http://schemas.microsoft.com/office/drawing/2014/main" id="{B0AA664D-C692-57C5-73E2-84597BE95F5B}"/>
              </a:ext>
            </a:extLst>
          </p:cNvPr>
          <p:cNvSpPr txBox="1"/>
          <p:nvPr/>
        </p:nvSpPr>
        <p:spPr>
          <a:xfrm>
            <a:off x="2293656" y="176921"/>
            <a:ext cx="13700687" cy="110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8735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4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SUBMITTED IN FULFILLMENT FOR AWARD OF </a:t>
            </a:r>
            <a:endParaRPr lang="en-IN" sz="4400" kern="100" dirty="0">
              <a:solidFill>
                <a:srgbClr val="662624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0165" marR="1270" indent="-6350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4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DEGREE</a:t>
            </a:r>
            <a:endParaRPr lang="en-IN" sz="4400" kern="100" dirty="0">
              <a:solidFill>
                <a:srgbClr val="662624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0165" indent="-6350" algn="ctr">
              <a:lnSpc>
                <a:spcPct val="107000"/>
              </a:lnSpc>
              <a:spcAft>
                <a:spcPts val="240"/>
              </a:spcAft>
              <a:buNone/>
            </a:pPr>
            <a:r>
              <a:rPr lang="en-IN" sz="44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</a:t>
            </a:r>
            <a:endParaRPr lang="en-IN" sz="4400" kern="100" dirty="0">
              <a:solidFill>
                <a:srgbClr val="662624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0800" marR="3175" indent="-6350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4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Bachelor of Computer Application</a:t>
            </a:r>
            <a:endParaRPr lang="en-IN" sz="4400" kern="100" dirty="0">
              <a:solidFill>
                <a:srgbClr val="662624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0800" indent="-6350" algn="ctr">
              <a:lnSpc>
                <a:spcPct val="107000"/>
              </a:lnSpc>
              <a:spcAft>
                <a:spcPts val="3675"/>
              </a:spcAft>
              <a:buNone/>
            </a:pPr>
            <a:r>
              <a:rPr lang="en-IN" sz="44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(2024-2025)</a:t>
            </a:r>
            <a:endParaRPr lang="en-IN" sz="4400" kern="100" dirty="0">
              <a:solidFill>
                <a:srgbClr val="662624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0800" marR="1270" indent="-6350" algn="ctr">
              <a:lnSpc>
                <a:spcPct val="107000"/>
              </a:lnSpc>
              <a:spcAft>
                <a:spcPts val="3675"/>
              </a:spcAft>
              <a:buNone/>
            </a:pPr>
            <a:r>
              <a:rPr lang="en-IN" sz="44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Submitted By:</a:t>
            </a:r>
            <a:endParaRPr lang="en-IN" sz="4400" kern="100" dirty="0">
              <a:solidFill>
                <a:srgbClr val="662624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R="577215" lvl="0" algn="ctr" fontAlgn="base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SzPts val="3200"/>
            </a:pPr>
            <a:r>
              <a:rPr lang="en-IN" sz="4400" b="1" kern="100" dirty="0">
                <a:solidFill>
                  <a:srgbClr val="662624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1.Rajpura Krisha</a:t>
            </a:r>
            <a:r>
              <a:rPr lang="en-IN" sz="4400" b="1" u="none" strike="noStrike" kern="100" dirty="0">
                <a:solidFill>
                  <a:srgbClr val="662624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IN" sz="4400" u="none" strike="noStrike" kern="100" dirty="0">
              <a:solidFill>
                <a:srgbClr val="662624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-6350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4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(ID: </a:t>
            </a:r>
            <a:r>
              <a:rPr lang="en-US" sz="4400" b="1" spc="-10" dirty="0">
                <a:solidFill>
                  <a:srgbClr val="662624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3020206120220247</a:t>
            </a:r>
            <a:r>
              <a:rPr lang="en-IN" sz="44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</a:t>
            </a:r>
            <a:endParaRPr lang="en-IN" sz="4400" kern="100" dirty="0">
              <a:solidFill>
                <a:srgbClr val="662624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47650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44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</a:t>
            </a:r>
            <a:endParaRPr lang="en-IN" sz="4400" kern="100" dirty="0">
              <a:solidFill>
                <a:srgbClr val="662624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R="577215" lvl="0" algn="ctr" fontAlgn="base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SzPts val="3200"/>
            </a:pPr>
            <a:r>
              <a:rPr lang="en-IN" sz="4400" b="1" kern="100" dirty="0">
                <a:solidFill>
                  <a:srgbClr val="662624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2.Trivedi Manya</a:t>
            </a:r>
            <a:r>
              <a:rPr lang="en-IN" sz="4400" b="1" u="none" strike="noStrike" kern="100" dirty="0">
                <a:solidFill>
                  <a:srgbClr val="662624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  </a:t>
            </a:r>
            <a:endParaRPr lang="en-IN" sz="4400" u="none" strike="noStrike" kern="100" dirty="0">
              <a:solidFill>
                <a:srgbClr val="662624"/>
              </a:solidFill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-6350" algn="ctr">
              <a:lnSpc>
                <a:spcPct val="107000"/>
              </a:lnSpc>
              <a:spcAft>
                <a:spcPts val="800"/>
              </a:spcAft>
            </a:pPr>
            <a:r>
              <a:rPr lang="en-IN" sz="44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(ID: </a:t>
            </a:r>
            <a:r>
              <a:rPr lang="en-US" sz="4400" b="1" spc="-10" dirty="0">
                <a:solidFill>
                  <a:srgbClr val="662624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3020206120220307</a:t>
            </a:r>
            <a:r>
              <a:rPr lang="en-IN" sz="44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</a:t>
            </a:r>
            <a:endParaRPr lang="en-IN" sz="4400" kern="100" dirty="0">
              <a:solidFill>
                <a:srgbClr val="662624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 lvl="0" indent="0" algn="ctr" rtl="0">
              <a:lnSpc>
                <a:spcPct val="12600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600" dirty="0">
              <a:solidFill>
                <a:srgbClr val="662624"/>
              </a:solidFill>
            </a:endParaRPr>
          </a:p>
        </p:txBody>
      </p:sp>
      <p:sp>
        <p:nvSpPr>
          <p:cNvPr id="86" name="Google Shape;86;p13">
            <a:extLst>
              <a:ext uri="{FF2B5EF4-FFF2-40B4-BE49-F238E27FC236}">
                <a16:creationId xmlns:a16="http://schemas.microsoft.com/office/drawing/2014/main" id="{584C322B-904F-DF01-527F-003B68A63E4A}"/>
              </a:ext>
            </a:extLst>
          </p:cNvPr>
          <p:cNvSpPr/>
          <p:nvPr/>
        </p:nvSpPr>
        <p:spPr>
          <a:xfrm rot="1971530">
            <a:off x="12318897" y="2480150"/>
            <a:ext cx="10634403" cy="11278542"/>
          </a:xfrm>
          <a:custGeom>
            <a:avLst/>
            <a:gdLst/>
            <a:ahLst/>
            <a:cxnLst/>
            <a:rect l="l" t="t" r="r" b="b"/>
            <a:pathLst>
              <a:path w="11561027" h="11561027" extrusionOk="0">
                <a:moveTo>
                  <a:pt x="0" y="0"/>
                </a:moveTo>
                <a:lnTo>
                  <a:pt x="11561027" y="0"/>
                </a:lnTo>
                <a:lnTo>
                  <a:pt x="11561027" y="11561027"/>
                </a:lnTo>
                <a:lnTo>
                  <a:pt x="0" y="115610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65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grpSp>
        <p:nvGrpSpPr>
          <p:cNvPr id="88" name="Google Shape;88;p13">
            <a:extLst>
              <a:ext uri="{FF2B5EF4-FFF2-40B4-BE49-F238E27FC236}">
                <a16:creationId xmlns:a16="http://schemas.microsoft.com/office/drawing/2014/main" id="{814BAE82-5908-7CE6-395D-A2331A9EA5DC}"/>
              </a:ext>
            </a:extLst>
          </p:cNvPr>
          <p:cNvGrpSpPr/>
          <p:nvPr/>
        </p:nvGrpSpPr>
        <p:grpSpPr>
          <a:xfrm>
            <a:off x="1308834" y="8922238"/>
            <a:ext cx="461108" cy="559027"/>
            <a:chOff x="0" y="0"/>
            <a:chExt cx="670430" cy="812800"/>
          </a:xfrm>
        </p:grpSpPr>
        <p:sp>
          <p:nvSpPr>
            <p:cNvPr id="89" name="Google Shape;89;p13">
              <a:extLst>
                <a:ext uri="{FF2B5EF4-FFF2-40B4-BE49-F238E27FC236}">
                  <a16:creationId xmlns:a16="http://schemas.microsoft.com/office/drawing/2014/main" id="{3389ABB9-13E6-77B2-5CFB-7F06C10796DD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90" name="Google Shape;90;p13">
              <a:extLst>
                <a:ext uri="{FF2B5EF4-FFF2-40B4-BE49-F238E27FC236}">
                  <a16:creationId xmlns:a16="http://schemas.microsoft.com/office/drawing/2014/main" id="{1BA3B913-DCE3-4639-F503-6DE37FA77E3E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" name="Google Shape;91;p13">
            <a:extLst>
              <a:ext uri="{FF2B5EF4-FFF2-40B4-BE49-F238E27FC236}">
                <a16:creationId xmlns:a16="http://schemas.microsoft.com/office/drawing/2014/main" id="{3249FB6C-E880-64A7-3690-71477AFD17AA}"/>
              </a:ext>
            </a:extLst>
          </p:cNvPr>
          <p:cNvGrpSpPr/>
          <p:nvPr/>
        </p:nvGrpSpPr>
        <p:grpSpPr>
          <a:xfrm>
            <a:off x="497465" y="9201752"/>
            <a:ext cx="617012" cy="617012"/>
            <a:chOff x="0" y="0"/>
            <a:chExt cx="812800" cy="812800"/>
          </a:xfrm>
        </p:grpSpPr>
        <p:sp>
          <p:nvSpPr>
            <p:cNvPr id="92" name="Google Shape;92;p13">
              <a:extLst>
                <a:ext uri="{FF2B5EF4-FFF2-40B4-BE49-F238E27FC236}">
                  <a16:creationId xmlns:a16="http://schemas.microsoft.com/office/drawing/2014/main" id="{FCEDF5CA-A6F3-FB1C-E02A-ECE494537AE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93" name="Google Shape;93;p13">
              <a:extLst>
                <a:ext uri="{FF2B5EF4-FFF2-40B4-BE49-F238E27FC236}">
                  <a16:creationId xmlns:a16="http://schemas.microsoft.com/office/drawing/2014/main" id="{660554F6-6B79-D181-D235-29644C3770C4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" name="Google Shape;94;p13">
            <a:extLst>
              <a:ext uri="{FF2B5EF4-FFF2-40B4-BE49-F238E27FC236}">
                <a16:creationId xmlns:a16="http://schemas.microsoft.com/office/drawing/2014/main" id="{EF432FED-3D78-F8E3-C1DE-C774AF87DC8A}"/>
              </a:ext>
            </a:extLst>
          </p:cNvPr>
          <p:cNvGrpSpPr/>
          <p:nvPr/>
        </p:nvGrpSpPr>
        <p:grpSpPr>
          <a:xfrm>
            <a:off x="17484570" y="952707"/>
            <a:ext cx="538771" cy="513516"/>
            <a:chOff x="0" y="0"/>
            <a:chExt cx="812800" cy="774700"/>
          </a:xfrm>
        </p:grpSpPr>
        <p:sp>
          <p:nvSpPr>
            <p:cNvPr id="95" name="Google Shape;95;p13">
              <a:extLst>
                <a:ext uri="{FF2B5EF4-FFF2-40B4-BE49-F238E27FC236}">
                  <a16:creationId xmlns:a16="http://schemas.microsoft.com/office/drawing/2014/main" id="{4823A259-8E53-EFB7-054F-AAF2C2653362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96" name="Google Shape;96;p13">
              <a:extLst>
                <a:ext uri="{FF2B5EF4-FFF2-40B4-BE49-F238E27FC236}">
                  <a16:creationId xmlns:a16="http://schemas.microsoft.com/office/drawing/2014/main" id="{803141A7-D2BC-ED77-1283-57A3F0FCA94B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p13">
            <a:extLst>
              <a:ext uri="{FF2B5EF4-FFF2-40B4-BE49-F238E27FC236}">
                <a16:creationId xmlns:a16="http://schemas.microsoft.com/office/drawing/2014/main" id="{36F502B2-79BA-4965-E272-03502D85BB4E}"/>
              </a:ext>
            </a:extLst>
          </p:cNvPr>
          <p:cNvGrpSpPr/>
          <p:nvPr/>
        </p:nvGrpSpPr>
        <p:grpSpPr>
          <a:xfrm>
            <a:off x="951105" y="8743101"/>
            <a:ext cx="151585" cy="151585"/>
            <a:chOff x="0" y="0"/>
            <a:chExt cx="812800" cy="812800"/>
          </a:xfrm>
        </p:grpSpPr>
        <p:sp>
          <p:nvSpPr>
            <p:cNvPr id="98" name="Google Shape;98;p13">
              <a:extLst>
                <a:ext uri="{FF2B5EF4-FFF2-40B4-BE49-F238E27FC236}">
                  <a16:creationId xmlns:a16="http://schemas.microsoft.com/office/drawing/2014/main" id="{A6ACBCB1-72F9-61E1-2A00-0C3BA0A96CA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>
              <a:extLst>
                <a:ext uri="{FF2B5EF4-FFF2-40B4-BE49-F238E27FC236}">
                  <a16:creationId xmlns:a16="http://schemas.microsoft.com/office/drawing/2014/main" id="{D79C4898-0A9E-F5B6-417F-F442024572B5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13">
            <a:extLst>
              <a:ext uri="{FF2B5EF4-FFF2-40B4-BE49-F238E27FC236}">
                <a16:creationId xmlns:a16="http://schemas.microsoft.com/office/drawing/2014/main" id="{25815F88-B0F2-C6C1-8F23-F196229474BC}"/>
              </a:ext>
            </a:extLst>
          </p:cNvPr>
          <p:cNvGrpSpPr/>
          <p:nvPr/>
        </p:nvGrpSpPr>
        <p:grpSpPr>
          <a:xfrm>
            <a:off x="16927843" y="1240343"/>
            <a:ext cx="157904" cy="157904"/>
            <a:chOff x="0" y="0"/>
            <a:chExt cx="812800" cy="812800"/>
          </a:xfrm>
        </p:grpSpPr>
        <p:sp>
          <p:nvSpPr>
            <p:cNvPr id="101" name="Google Shape;101;p13">
              <a:extLst>
                <a:ext uri="{FF2B5EF4-FFF2-40B4-BE49-F238E27FC236}">
                  <a16:creationId xmlns:a16="http://schemas.microsoft.com/office/drawing/2014/main" id="{C10E0404-9A24-2023-9C0A-08512B6C4C2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>
              <a:extLst>
                <a:ext uri="{FF2B5EF4-FFF2-40B4-BE49-F238E27FC236}">
                  <a16:creationId xmlns:a16="http://schemas.microsoft.com/office/drawing/2014/main" id="{421A80F8-40D5-377C-8BB2-41C568820E9D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13">
            <a:extLst>
              <a:ext uri="{FF2B5EF4-FFF2-40B4-BE49-F238E27FC236}">
                <a16:creationId xmlns:a16="http://schemas.microsoft.com/office/drawing/2014/main" id="{DC505D12-6709-CE01-3149-C400C9E0FAF4}"/>
              </a:ext>
            </a:extLst>
          </p:cNvPr>
          <p:cNvGrpSpPr/>
          <p:nvPr/>
        </p:nvGrpSpPr>
        <p:grpSpPr>
          <a:xfrm>
            <a:off x="16814590" y="401611"/>
            <a:ext cx="483211" cy="585824"/>
            <a:chOff x="0" y="0"/>
            <a:chExt cx="670430" cy="812800"/>
          </a:xfrm>
        </p:grpSpPr>
        <p:sp>
          <p:nvSpPr>
            <p:cNvPr id="104" name="Google Shape;104;p13">
              <a:extLst>
                <a:ext uri="{FF2B5EF4-FFF2-40B4-BE49-F238E27FC236}">
                  <a16:creationId xmlns:a16="http://schemas.microsoft.com/office/drawing/2014/main" id="{E74751A5-C428-F5D7-AEE6-A0B78B44FFBA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05" name="Google Shape;105;p13">
              <a:extLst>
                <a:ext uri="{FF2B5EF4-FFF2-40B4-BE49-F238E27FC236}">
                  <a16:creationId xmlns:a16="http://schemas.microsoft.com/office/drawing/2014/main" id="{5D964481-660B-F1F6-3A93-77B93B279458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0447978"/>
      </p:ext>
    </p:extLst>
  </p:cSld>
  <p:clrMapOvr>
    <a:masterClrMapping/>
  </p:clrMapOvr>
  <p:transition spd="slow" advClick="0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E6E10EFF-31E1-2B3C-A560-1FD0B9BCC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AAD19535-46F5-59E9-7EB1-20FD1405A519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8FAB334C-E229-B5A4-347F-86BDEEC11280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A10D53BA-3C9D-4954-3C24-3C627792FE65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052FF490-A490-7F99-26F6-623CF1811E43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1779ACF3-2B2B-7DA9-601D-7CC594B1D63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9A8B9E50-0DB1-D001-9522-344EA7CAB791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C77FDC39-C102-B8C1-CADC-7F42F8EE46A9}"/>
              </a:ext>
            </a:extLst>
          </p:cNvPr>
          <p:cNvGrpSpPr/>
          <p:nvPr/>
        </p:nvGrpSpPr>
        <p:grpSpPr>
          <a:xfrm>
            <a:off x="959114" y="889174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660C4ED5-B06C-58CE-AE82-21C061607606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13801A67-398E-21B4-8E03-76BCFB9F2FCF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98916890-E93C-5FC5-2B31-002BC71C1F32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E8FED025-E5A3-4FAC-7052-D92C89F9208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AC1E8972-6F95-1C82-4C3E-CD8F8264A8B3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6CB3966D-FED3-6AAF-05AE-8B50E1FEB92B}"/>
              </a:ext>
            </a:extLst>
          </p:cNvPr>
          <p:cNvGrpSpPr/>
          <p:nvPr/>
        </p:nvGrpSpPr>
        <p:grpSpPr>
          <a:xfrm>
            <a:off x="1682293" y="9329472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B3FEDAB3-FF3E-C8DF-1077-5AB450AF9F9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6EFD048C-63DE-0BE3-B881-2E0F18FF5C4F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9CE1965-8B0C-F5D1-1DF4-C76E996C9C68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5A92E044-F0E7-275F-92A5-E7245290EC8A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33BC0E7-3A5D-0CDE-2465-E8BF8F767DD7}"/>
              </a:ext>
            </a:extLst>
          </p:cNvPr>
          <p:cNvSpPr txBox="1"/>
          <p:nvPr/>
        </p:nvSpPr>
        <p:spPr>
          <a:xfrm>
            <a:off x="304800" y="1230596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4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b="1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N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Shop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Purpose:</a:t>
            </a:r>
            <a:r>
              <a:rPr lang="en-US" sz="2400" b="1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view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purchase</a:t>
            </a:r>
            <a:r>
              <a:rPr lang="en-US" sz="24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items</a:t>
            </a:r>
            <a:r>
              <a:rPr lang="en-US" sz="24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Image 122">
            <a:extLst>
              <a:ext uri="{FF2B5EF4-FFF2-40B4-BE49-F238E27FC236}">
                <a16:creationId xmlns:a16="http://schemas.microsoft.com/office/drawing/2014/main" id="{DA6EA444-8EFC-DA32-777B-2C4F57C76FBF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7665" y="2704830"/>
            <a:ext cx="10889566" cy="5685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140707"/>
      </p:ext>
    </p:extLst>
  </p:cSld>
  <p:clrMapOvr>
    <a:masterClrMapping/>
  </p:clrMapOvr>
  <p:transition spd="slow" advClick="0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DE43BD30-5F6B-5339-7C36-9BE92CD9E8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D4F1E3A1-BF9F-9D47-B8D6-C0A30429F616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60C629B8-0957-DBFA-0963-C35B5836D086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AD43A4A1-ABF2-079A-13E2-A01856141CC9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A975A64D-1C71-BC5C-8744-679ACADFD995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208047A1-D9F0-2D10-1EDD-48E5B42B300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91B29755-A709-F379-BF8A-D7B675B15784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EF899CB2-C930-0101-8590-7CCD3B6C4B5A}"/>
              </a:ext>
            </a:extLst>
          </p:cNvPr>
          <p:cNvGrpSpPr/>
          <p:nvPr/>
        </p:nvGrpSpPr>
        <p:grpSpPr>
          <a:xfrm>
            <a:off x="571928" y="921008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6BC9C743-962C-7D2E-8BC2-5AEFBC7A0F63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32377593-0E2C-450F-D4C5-DFD6B6053535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DF1D0314-1645-30DA-1C28-36ABF92F7BB5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FD89C7B5-FC0D-4EEF-C2A8-8E7F4622D6B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B4338679-8326-1D22-1E80-978ABE8D931E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2D84B83E-5C26-78FE-2A03-B16D557A1335}"/>
              </a:ext>
            </a:extLst>
          </p:cNvPr>
          <p:cNvGrpSpPr/>
          <p:nvPr/>
        </p:nvGrpSpPr>
        <p:grpSpPr>
          <a:xfrm>
            <a:off x="1283708" y="9723604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D4920ACA-7A4A-FB51-E99D-943EB7E0462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78604C51-4C7E-DFF1-5968-80D0B9D35DBE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7ACE418-3805-7559-3776-34527DF0F521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0B686E9E-3ACE-9FD2-CD34-9815AE0FF85C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60E538C-24D7-C13E-7F50-E206A462C5F2}"/>
              </a:ext>
            </a:extLst>
          </p:cNvPr>
          <p:cNvSpPr txBox="1"/>
          <p:nvPr/>
        </p:nvSpPr>
        <p:spPr>
          <a:xfrm>
            <a:off x="304800" y="1230596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5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b="1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contact us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Purpose:</a:t>
            </a:r>
            <a:r>
              <a:rPr lang="en-US" sz="2400" b="1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customers</a:t>
            </a:r>
            <a:r>
              <a:rPr lang="en-US" sz="24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can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contact</a:t>
            </a:r>
            <a:r>
              <a:rPr lang="en-US" sz="24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</a:t>
            </a:r>
            <a:r>
              <a:rPr lang="en-US" sz="24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case</a:t>
            </a:r>
            <a:r>
              <a:rPr lang="en-US" sz="24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-5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query</a:t>
            </a: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Image 127">
            <a:extLst>
              <a:ext uri="{FF2B5EF4-FFF2-40B4-BE49-F238E27FC236}">
                <a16:creationId xmlns:a16="http://schemas.microsoft.com/office/drawing/2014/main" id="{1E1B19EE-B490-07C1-9ABE-FDAD05CAD43A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95153" y="2688370"/>
            <a:ext cx="10441769" cy="628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669468"/>
      </p:ext>
    </p:extLst>
  </p:cSld>
  <p:clrMapOvr>
    <a:masterClrMapping/>
  </p:clrMapOvr>
  <p:transition spd="slow" advClick="0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0335C8C9-7059-EA53-A343-9320BF8E6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EB6855AD-DB2F-B90D-DCF8-11B5339FDBCE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AB43CC14-320B-2EC8-8269-E1A3CEE030E9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CA769571-1934-D43A-1892-58C859138DF8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B21554A2-2E1A-FC3B-E75B-948CAA7EEE31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BB1E2BA8-09C2-EF8E-C0AA-871821C9A4A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33EE1A45-4526-3FC5-CB8E-F0F96427970A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9E4D94B9-79A6-C9E0-E08D-5ED6503A13D0}"/>
              </a:ext>
            </a:extLst>
          </p:cNvPr>
          <p:cNvGrpSpPr/>
          <p:nvPr/>
        </p:nvGrpSpPr>
        <p:grpSpPr>
          <a:xfrm>
            <a:off x="545985" y="9352344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4DA15BA4-7339-B52D-EC2C-E5A9D24238EC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3AFF9C49-9F3B-C33B-C907-EAB5A6FB80D5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095FB187-6036-443A-F3F3-B5C333249E0A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3030AAAA-06DE-961A-C300-3DAED02D2F4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5EC16AFE-E48A-B852-6927-015C6669AADA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397236BE-371E-47DB-4828-F90174982D48}"/>
              </a:ext>
            </a:extLst>
          </p:cNvPr>
          <p:cNvGrpSpPr/>
          <p:nvPr/>
        </p:nvGrpSpPr>
        <p:grpSpPr>
          <a:xfrm>
            <a:off x="1307155" y="9865860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3EF2E4A6-0979-9CB9-26AB-84722E74F62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F187910E-D019-9BEA-DF14-CC2C8A5F948B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C6D64DE-F3DF-098C-ED48-4F362923C855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0D4515D2-C4AC-EFAF-5B9E-C03BD8A4FBF5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EA3E22D-42F6-5010-1A74-AD8B9433D0E3}"/>
              </a:ext>
            </a:extLst>
          </p:cNvPr>
          <p:cNvSpPr txBox="1"/>
          <p:nvPr/>
        </p:nvSpPr>
        <p:spPr>
          <a:xfrm>
            <a:off x="304800" y="1230596"/>
            <a:ext cx="9144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6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b="1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About us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Purpose:</a:t>
            </a:r>
            <a:r>
              <a:rPr lang="en-US" sz="2400" b="1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customers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can</a:t>
            </a:r>
            <a:r>
              <a:rPr lang="en-US" sz="24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get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insight</a:t>
            </a:r>
            <a:r>
              <a:rPr lang="en-US" sz="24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400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website</a:t>
            </a: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</a:p>
          <a:p>
            <a:pPr lvl="0">
              <a:buSzPts val="1400"/>
              <a:tabLst>
                <a:tab pos="513080" algn="l"/>
              </a:tabLst>
            </a:pP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Image 132">
            <a:extLst>
              <a:ext uri="{FF2B5EF4-FFF2-40B4-BE49-F238E27FC236}">
                <a16:creationId xmlns:a16="http://schemas.microsoft.com/office/drawing/2014/main" id="{78E62DD8-908C-0883-E455-491C5D1C001B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6061" y="2587710"/>
            <a:ext cx="10524630" cy="630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58240"/>
      </p:ext>
    </p:extLst>
  </p:cSld>
  <p:clrMapOvr>
    <a:masterClrMapping/>
  </p:clrMapOvr>
  <p:transition spd="slow" advClick="0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06697BDC-2705-F036-0477-C1B22CA441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84CC568C-1196-9B6D-8D7C-9EC8BC0E2A9B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D2CCC1A7-5A43-28E7-5333-2277999AEDCD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E75B1C9A-90EA-82BB-3B05-D41F743AC289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06FB8459-995D-ACB9-55EF-1579FDC1230E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FA6A3C84-9AF2-1C64-A442-CAE365DF463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62350B48-2CB7-DEE1-0623-C594D59A0928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83BD5D17-FAAA-6AE6-D74D-4E104E0E1E31}"/>
              </a:ext>
            </a:extLst>
          </p:cNvPr>
          <p:cNvGrpSpPr/>
          <p:nvPr/>
        </p:nvGrpSpPr>
        <p:grpSpPr>
          <a:xfrm>
            <a:off x="959114" y="889174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9100990B-1843-74AB-5BC6-B256CE9F0F4D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1F7711B1-D856-CBBA-B6E2-524A5ABB9FDB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821ECE07-F4B7-63A7-8EAB-84C5C9925255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6BD99911-7647-85AE-F1D1-532E33463DF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01C903AD-E766-259B-F341-E71EB1C39C11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E7B30EBE-2C54-59AA-DF6A-3CC6526CB7B5}"/>
              </a:ext>
            </a:extLst>
          </p:cNvPr>
          <p:cNvGrpSpPr/>
          <p:nvPr/>
        </p:nvGrpSpPr>
        <p:grpSpPr>
          <a:xfrm>
            <a:off x="1682293" y="9329472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7F3D8857-312A-2780-F739-6D47894A790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94954922-68E4-4583-E34F-5C7B521CEC86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671A7B0-373C-58CA-5F44-25F1501256E0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797B70F5-39ED-E41E-BA96-12E75579C8BE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4F9B7CE-9133-F4C8-AA0E-28339CFED942}"/>
              </a:ext>
            </a:extLst>
          </p:cNvPr>
          <p:cNvSpPr txBox="1"/>
          <p:nvPr/>
        </p:nvSpPr>
        <p:spPr>
          <a:xfrm>
            <a:off x="304800" y="1230596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7 ) 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b="1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cart</a:t>
            </a:r>
          </a:p>
          <a:p>
            <a:pPr lvl="0">
              <a:buSzPts val="1400"/>
              <a:tabLst>
                <a:tab pos="513080" algn="l"/>
              </a:tabLst>
            </a:pPr>
            <a:r>
              <a:rPr lang="en-US" sz="2400" b="1" spc="-15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 :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added</a:t>
            </a:r>
            <a:r>
              <a:rPr lang="en-US" sz="24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cart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items</a:t>
            </a:r>
            <a:r>
              <a:rPr lang="en-US" sz="24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24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checkout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Image 137">
            <a:extLst>
              <a:ext uri="{FF2B5EF4-FFF2-40B4-BE49-F238E27FC236}">
                <a16:creationId xmlns:a16="http://schemas.microsoft.com/office/drawing/2014/main" id="{34F2440E-ACC7-DA35-A7C3-E6621CCBD95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6213" y="2588768"/>
            <a:ext cx="10384864" cy="605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327289"/>
      </p:ext>
    </p:extLst>
  </p:cSld>
  <p:clrMapOvr>
    <a:masterClrMapping/>
  </p:clrMapOvr>
  <p:transition spd="slow" advClick="0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5FF90671-D0E7-2BB1-DA7E-ECCEA924A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85A61DEF-08D0-C14B-64C0-505C9AD10518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2C25266E-9EEF-B4FC-4E76-EF35DA6F8F55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C4B0131A-00CE-9EAB-D515-9C30F1ED69C8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A0F4ED53-73BD-32FA-E88D-342A3EB52F43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C4D3A06F-3DB0-D62B-DECC-848CD7663CE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0EFF4410-513A-4FFA-1884-F395105C7195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A960A3E7-C16A-0F16-9EB1-290899FE060B}"/>
              </a:ext>
            </a:extLst>
          </p:cNvPr>
          <p:cNvGrpSpPr/>
          <p:nvPr/>
        </p:nvGrpSpPr>
        <p:grpSpPr>
          <a:xfrm>
            <a:off x="959114" y="889174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D3836F2E-9C89-ED29-93FF-C28D81A64FDC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C884FE31-6371-1342-FB45-082B8B88D495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42BE11F1-47D1-E2DF-6466-44D23FEB64D5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6D8446E7-AF39-0F62-CBC4-18555668523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76B42451-CC50-F7D9-3508-5FEF8C03C03B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F06708E4-51EA-750D-8965-FA8EB206E0BB}"/>
              </a:ext>
            </a:extLst>
          </p:cNvPr>
          <p:cNvGrpSpPr/>
          <p:nvPr/>
        </p:nvGrpSpPr>
        <p:grpSpPr>
          <a:xfrm>
            <a:off x="1682293" y="9329472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B3B0A4EF-36B3-D457-450E-D1139A6085A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A96D005E-EDD0-18B7-E116-2F9E16588FA8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65F270F-FC63-C8CE-5F7B-3BF60102E438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8FAAFE62-C699-78FD-E7BA-C855220A9D7F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411435D-3B8A-FD7D-2A4C-31B3E166195A}"/>
              </a:ext>
            </a:extLst>
          </p:cNvPr>
          <p:cNvSpPr txBox="1"/>
          <p:nvPr/>
        </p:nvSpPr>
        <p:spPr>
          <a:xfrm>
            <a:off x="304800" y="1230596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8) 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b="1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panel </a:t>
            </a:r>
          </a:p>
          <a:p>
            <a:pPr lvl="0">
              <a:buSzPts val="1400"/>
              <a:tabLst>
                <a:tab pos="513080" algn="l"/>
              </a:tabLst>
            </a:pPr>
            <a:r>
              <a:rPr lang="en-US" sz="2400" b="1" spc="-15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 :</a:t>
            </a:r>
            <a:r>
              <a:rPr lang="en-US" sz="2400" b="1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admin login panel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6" name="Image 141">
            <a:extLst>
              <a:ext uri="{FF2B5EF4-FFF2-40B4-BE49-F238E27FC236}">
                <a16:creationId xmlns:a16="http://schemas.microsoft.com/office/drawing/2014/main" id="{5396016F-6FF0-0CEE-3860-8B9C94A0C83A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62353" y="2832575"/>
            <a:ext cx="8880231" cy="593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430357"/>
      </p:ext>
    </p:extLst>
  </p:cSld>
  <p:clrMapOvr>
    <a:masterClrMapping/>
  </p:clrMapOvr>
  <p:transition spd="slow" advClick="0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985ADFED-3B3C-4CB0-4D50-D1FFFD212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6D6D89F6-F2D5-9D90-5086-042542257D98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DA5DD351-53BA-2261-C446-68A9C47B0363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3EC0EF5F-5DC7-A4C8-67B0-65FD7583A819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B806AD66-54CC-E65F-6CED-D6700B3AD2A0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9256A647-E953-0BF5-C3FE-30CB3471F90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A058DF01-61B7-480B-B3CD-7BAECF25764B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09D7B474-C3B3-4C0F-953E-1D2CF975975C}"/>
              </a:ext>
            </a:extLst>
          </p:cNvPr>
          <p:cNvGrpSpPr/>
          <p:nvPr/>
        </p:nvGrpSpPr>
        <p:grpSpPr>
          <a:xfrm>
            <a:off x="959114" y="889174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6C032A9E-9249-1EE3-EC55-EF555695B40E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3350AA38-DB8D-E118-92E5-A4BA4F0291DB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25145A3E-4029-D99D-484B-7316C79C691D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80813DA1-6A69-CD88-64CF-A4A90E179A3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22D0AD9D-B3AC-E32B-9433-24F215648D0A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2DA393BF-D8BD-A1D0-9CD0-15674869FAA9}"/>
              </a:ext>
            </a:extLst>
          </p:cNvPr>
          <p:cNvGrpSpPr/>
          <p:nvPr/>
        </p:nvGrpSpPr>
        <p:grpSpPr>
          <a:xfrm>
            <a:off x="1682293" y="9329472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F25D7C72-3360-AD7B-575E-99CDC53206F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E843EBE5-EA6E-EAC9-C0CC-D64F16175DBC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3754CEB-CC03-A2C7-46E4-78AEC1500715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B4925907-1202-B45C-319F-3B3989A6518D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00E996E-994D-CFE9-153D-39548FA369F2}"/>
              </a:ext>
            </a:extLst>
          </p:cNvPr>
          <p:cNvSpPr txBox="1"/>
          <p:nvPr/>
        </p:nvSpPr>
        <p:spPr>
          <a:xfrm>
            <a:off x="304800" y="1230596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9) 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Dashboard</a:t>
            </a:r>
          </a:p>
          <a:p>
            <a:pPr lvl="0">
              <a:buSzPts val="1400"/>
              <a:tabLst>
                <a:tab pos="513080" algn="l"/>
              </a:tabLst>
            </a:pPr>
            <a:r>
              <a:rPr lang="en-US" sz="2400" b="1" spc="-15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 :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main homepage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" name="Image 145">
            <a:extLst>
              <a:ext uri="{FF2B5EF4-FFF2-40B4-BE49-F238E27FC236}">
                <a16:creationId xmlns:a16="http://schemas.microsoft.com/office/drawing/2014/main" id="{45BD9668-515D-E345-8600-A8842B5A9C05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52445" y="2588768"/>
            <a:ext cx="11024447" cy="603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33577"/>
      </p:ext>
    </p:extLst>
  </p:cSld>
  <p:clrMapOvr>
    <a:masterClrMapping/>
  </p:clrMapOvr>
  <p:transition spd="slow" advClick="0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84A58A2D-1F0B-C900-23DB-D7B3FCEBE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B1C8DB06-20FF-4577-4FEC-2A808690E4E7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3D1B5E24-BA28-9112-7B45-88A37E46733B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E2BE7EBC-3976-2758-5442-6568984E6520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1D0E513E-029C-B829-C4B3-46C6F05160AC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02663A9A-9792-BC17-3BAF-33A0803F2F5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75E09586-138C-FE7E-029E-440047DECF2C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891F8428-3ADA-152A-8260-D9E482F66506}"/>
              </a:ext>
            </a:extLst>
          </p:cNvPr>
          <p:cNvGrpSpPr/>
          <p:nvPr/>
        </p:nvGrpSpPr>
        <p:grpSpPr>
          <a:xfrm>
            <a:off x="959114" y="889174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BC512A85-A3A1-114C-E5B1-415DBA34925D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42832E87-A849-F1DB-2523-459B4028A76F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9E43C6FF-54EA-148A-1FC6-D1D234BC8596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1882089D-655E-AC03-BC5D-1B48262AE77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86EEC6CB-3FE1-FE23-10ED-AE991FEE07FB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38A61400-AF12-8AE6-309B-710BFE531CEA}"/>
              </a:ext>
            </a:extLst>
          </p:cNvPr>
          <p:cNvGrpSpPr/>
          <p:nvPr/>
        </p:nvGrpSpPr>
        <p:grpSpPr>
          <a:xfrm>
            <a:off x="1682293" y="9329472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A2BD6CBC-497F-09FA-66CE-80253B917C4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367F30CB-0FC8-0D73-75CD-8B50F4194233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F1B5668-15C5-A818-A9B8-EB648F3158D4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63E1331D-0466-417E-C2DF-657CD8871073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15F73AA-F2F6-D8FA-DFFD-5648B2BF20C7}"/>
              </a:ext>
            </a:extLst>
          </p:cNvPr>
          <p:cNvSpPr txBox="1"/>
          <p:nvPr/>
        </p:nvSpPr>
        <p:spPr>
          <a:xfrm>
            <a:off x="304800" y="1230596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10) 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category</a:t>
            </a:r>
            <a:r>
              <a:rPr lang="en-US" sz="2400" b="1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lvl="0">
              <a:buSzPts val="1400"/>
              <a:tabLst>
                <a:tab pos="513080" algn="l"/>
              </a:tabLst>
            </a:pPr>
            <a:r>
              <a:rPr lang="en-US" sz="2400" b="1" spc="-15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 :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add and manage dynamic </a:t>
            </a:r>
            <a:r>
              <a:rPr lang="en-IN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categories 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4" name="Image 149">
            <a:extLst>
              <a:ext uri="{FF2B5EF4-FFF2-40B4-BE49-F238E27FC236}">
                <a16:creationId xmlns:a16="http://schemas.microsoft.com/office/drawing/2014/main" id="{BA8F7DEB-6BB9-459B-7CA1-9A659957E685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0673" y="2667224"/>
            <a:ext cx="8333320" cy="5096388"/>
          </a:xfrm>
          <a:prstGeom prst="rect">
            <a:avLst/>
          </a:prstGeom>
        </p:spPr>
      </p:pic>
      <p:pic>
        <p:nvPicPr>
          <p:cNvPr id="5" name="Image 150">
            <a:extLst>
              <a:ext uri="{FF2B5EF4-FFF2-40B4-BE49-F238E27FC236}">
                <a16:creationId xmlns:a16="http://schemas.microsoft.com/office/drawing/2014/main" id="{57645D1B-E126-F1E8-A896-C8845D456C93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203836" y="2658432"/>
            <a:ext cx="8333320" cy="509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928632"/>
      </p:ext>
    </p:extLst>
  </p:cSld>
  <p:clrMapOvr>
    <a:masterClrMapping/>
  </p:clrMapOvr>
  <p:transition spd="slow" advClick="0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76ABF0DD-7391-C7C4-D7D2-2B8D9D00E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2F679421-645D-9E93-50F1-4CE14A69E2A2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0909F911-15F2-5DB2-4601-127FE6C35278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68A25C75-197B-4A8F-B42D-1A878CD878AD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06B4613A-5ADD-078B-F742-104F3676EE13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9FD2BFED-1932-348F-B454-F50A4E125A8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F7EC3DD0-7416-77E3-8458-32386A88AD8A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E2B8A7A8-2283-CF0B-9C04-59403D03D9D3}"/>
              </a:ext>
            </a:extLst>
          </p:cNvPr>
          <p:cNvGrpSpPr/>
          <p:nvPr/>
        </p:nvGrpSpPr>
        <p:grpSpPr>
          <a:xfrm>
            <a:off x="959114" y="889174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14778274-129F-2794-17CA-0C0B370E47A1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8D9C57CF-DAA0-A80D-5698-F45712E2D1E6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61D867E7-2642-BF75-CB2E-E5559023FD0C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F630E78F-28B6-A601-1D44-4B12A4FB185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F1B04C6D-A01D-6159-93A9-874A5122AC28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6424AE77-47CF-6A77-D058-2D3775864BC6}"/>
              </a:ext>
            </a:extLst>
          </p:cNvPr>
          <p:cNvGrpSpPr/>
          <p:nvPr/>
        </p:nvGrpSpPr>
        <p:grpSpPr>
          <a:xfrm>
            <a:off x="1682293" y="9329472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67B90EB3-D5E9-A4B5-D3F6-3B6C7539A4C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CCEFFC6A-FD30-5942-F42E-988D655BE39C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292AEEE-68BA-0F61-166F-BC443A94FE46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6E175F2F-942B-D7A4-BC78-30C7A3A3E04B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6818398-5BFD-0E86-AB15-70E7B4E6FB40}"/>
              </a:ext>
            </a:extLst>
          </p:cNvPr>
          <p:cNvSpPr txBox="1"/>
          <p:nvPr/>
        </p:nvSpPr>
        <p:spPr>
          <a:xfrm>
            <a:off x="304800" y="1230596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11) 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tems</a:t>
            </a:r>
          </a:p>
          <a:p>
            <a:pPr lvl="0">
              <a:buSzPts val="1400"/>
              <a:tabLst>
                <a:tab pos="513080" algn="l"/>
              </a:tabLst>
            </a:pPr>
            <a:r>
              <a:rPr lang="en-US" sz="2400" b="1" spc="-15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 :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add and manage items upload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9" name="Image 154">
            <a:extLst>
              <a:ext uri="{FF2B5EF4-FFF2-40B4-BE49-F238E27FC236}">
                <a16:creationId xmlns:a16="http://schemas.microsoft.com/office/drawing/2014/main" id="{F5B59918-C5F9-28C7-12FE-242A677437B1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1350" y="2832575"/>
            <a:ext cx="8303358" cy="5232902"/>
          </a:xfrm>
          <a:prstGeom prst="rect">
            <a:avLst/>
          </a:prstGeom>
        </p:spPr>
      </p:pic>
      <p:pic>
        <p:nvPicPr>
          <p:cNvPr id="11" name="Image 155">
            <a:extLst>
              <a:ext uri="{FF2B5EF4-FFF2-40B4-BE49-F238E27FC236}">
                <a16:creationId xmlns:a16="http://schemas.microsoft.com/office/drawing/2014/main" id="{C94277A2-5C0A-BD4B-46B1-7A8E613AEB5E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378950" y="2753444"/>
            <a:ext cx="8150958" cy="5391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884854"/>
      </p:ext>
    </p:extLst>
  </p:cSld>
  <p:clrMapOvr>
    <a:masterClrMapping/>
  </p:clrMapOvr>
  <p:transition spd="slow" advClick="0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D316B42E-FF30-0EB5-512B-E4F9F66BB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168835CF-28C7-9D9D-E176-430A7353799F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BCFA7491-A504-D27B-3A00-C160F4BD56F2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F2AE79EA-1966-4C9E-BFBF-7AB44046728B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A0E366D2-14AA-C574-7E95-1D88C5942792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F14E5C55-C59C-5BFE-A25B-3931601D160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027C9662-4BF1-6BCE-65EC-0A67C1F8882A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362A4ABB-2138-6F70-F8F3-0D0DD7D0851B}"/>
              </a:ext>
            </a:extLst>
          </p:cNvPr>
          <p:cNvGrpSpPr/>
          <p:nvPr/>
        </p:nvGrpSpPr>
        <p:grpSpPr>
          <a:xfrm>
            <a:off x="959114" y="889174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4E9D9B4F-04D1-DC8C-CE4D-44C7888079ED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574896EC-B427-B52F-8BF1-FA934331AC29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02844AF5-FF2F-6D37-DA06-3B1739E87E94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5F049181-86D7-F84B-6E3A-7D33E452E98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257B7791-6074-EDF4-BDB4-B971E832A2E2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075C4999-A3EC-E633-9A45-19C726068FE0}"/>
              </a:ext>
            </a:extLst>
          </p:cNvPr>
          <p:cNvGrpSpPr/>
          <p:nvPr/>
        </p:nvGrpSpPr>
        <p:grpSpPr>
          <a:xfrm>
            <a:off x="1682293" y="9329472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43C13CB4-81AA-2AAA-7E96-562C1372E9C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23CEA300-DFBD-57BC-E160-B810040C412D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2294DF4-0FC8-FA36-6C0E-196788EBA437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E6B41C1E-18C2-4041-2D27-8D591D817A9B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3EADF6E-0054-9AB3-8274-291510AB2C01}"/>
              </a:ext>
            </a:extLst>
          </p:cNvPr>
          <p:cNvSpPr txBox="1"/>
          <p:nvPr/>
        </p:nvSpPr>
        <p:spPr>
          <a:xfrm>
            <a:off x="304800" y="1230596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12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-15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Users</a:t>
            </a:r>
            <a:endParaRPr lang="en-US" sz="2400" spc="-15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US" sz="2400" b="1" spc="-15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 :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manage </a:t>
            </a:r>
            <a:r>
              <a:rPr lang="en-US" sz="2400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users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Image 159">
            <a:extLst>
              <a:ext uri="{FF2B5EF4-FFF2-40B4-BE49-F238E27FC236}">
                <a16:creationId xmlns:a16="http://schemas.microsoft.com/office/drawing/2014/main" id="{EDE80E98-8125-DC2A-B977-B644CD21A0FB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8765" y="2680799"/>
            <a:ext cx="10657449" cy="604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787248"/>
      </p:ext>
    </p:extLst>
  </p:cSld>
  <p:clrMapOvr>
    <a:masterClrMapping/>
  </p:clrMapOvr>
  <p:transition spd="slow" advClick="0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238">
          <a:extLst>
            <a:ext uri="{FF2B5EF4-FFF2-40B4-BE49-F238E27FC236}">
              <a16:creationId xmlns:a16="http://schemas.microsoft.com/office/drawing/2014/main" id="{43EF2506-286C-2550-ED73-74171DA19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0">
            <a:extLst>
              <a:ext uri="{FF2B5EF4-FFF2-40B4-BE49-F238E27FC236}">
                <a16:creationId xmlns:a16="http://schemas.microsoft.com/office/drawing/2014/main" id="{9A849739-445E-B4A9-6E44-D70F74BC87EB}"/>
              </a:ext>
            </a:extLst>
          </p:cNvPr>
          <p:cNvGrpSpPr/>
          <p:nvPr/>
        </p:nvGrpSpPr>
        <p:grpSpPr>
          <a:xfrm>
            <a:off x="17429084" y="1230596"/>
            <a:ext cx="461108" cy="559027"/>
            <a:chOff x="0" y="0"/>
            <a:chExt cx="670430" cy="812800"/>
          </a:xfrm>
        </p:grpSpPr>
        <p:sp>
          <p:nvSpPr>
            <p:cNvPr id="249" name="Google Shape;249;p20">
              <a:extLst>
                <a:ext uri="{FF2B5EF4-FFF2-40B4-BE49-F238E27FC236}">
                  <a16:creationId xmlns:a16="http://schemas.microsoft.com/office/drawing/2014/main" id="{37CA9658-3D29-D692-7B96-05D90F93CFED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0" name="Google Shape;250;p20">
              <a:extLst>
                <a:ext uri="{FF2B5EF4-FFF2-40B4-BE49-F238E27FC236}">
                  <a16:creationId xmlns:a16="http://schemas.microsoft.com/office/drawing/2014/main" id="{4CD2B5BC-0027-07D3-B357-D7826028EB8C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20">
            <a:extLst>
              <a:ext uri="{FF2B5EF4-FFF2-40B4-BE49-F238E27FC236}">
                <a16:creationId xmlns:a16="http://schemas.microsoft.com/office/drawing/2014/main" id="{E7442A48-0633-D096-FB4F-8805F451A964}"/>
              </a:ext>
            </a:extLst>
          </p:cNvPr>
          <p:cNvGrpSpPr/>
          <p:nvPr/>
        </p:nvGrpSpPr>
        <p:grpSpPr>
          <a:xfrm>
            <a:off x="16790437" y="484816"/>
            <a:ext cx="617012" cy="617012"/>
            <a:chOff x="0" y="0"/>
            <a:chExt cx="812800" cy="812800"/>
          </a:xfrm>
        </p:grpSpPr>
        <p:sp>
          <p:nvSpPr>
            <p:cNvPr id="252" name="Google Shape;252;p20">
              <a:extLst>
                <a:ext uri="{FF2B5EF4-FFF2-40B4-BE49-F238E27FC236}">
                  <a16:creationId xmlns:a16="http://schemas.microsoft.com/office/drawing/2014/main" id="{6C9F8A3A-F2B1-4BEB-97DF-457F5D13B69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3" name="Google Shape;253;p20">
              <a:extLst>
                <a:ext uri="{FF2B5EF4-FFF2-40B4-BE49-F238E27FC236}">
                  <a16:creationId xmlns:a16="http://schemas.microsoft.com/office/drawing/2014/main" id="{49FA8C84-A5DA-91CB-E579-CEFC1D03F8DA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20">
            <a:extLst>
              <a:ext uri="{FF2B5EF4-FFF2-40B4-BE49-F238E27FC236}">
                <a16:creationId xmlns:a16="http://schemas.microsoft.com/office/drawing/2014/main" id="{BC4142B6-92B6-64FC-DCB2-E4CE72D8979A}"/>
              </a:ext>
            </a:extLst>
          </p:cNvPr>
          <p:cNvGrpSpPr/>
          <p:nvPr/>
        </p:nvGrpSpPr>
        <p:grpSpPr>
          <a:xfrm>
            <a:off x="959114" y="8891748"/>
            <a:ext cx="538771" cy="513516"/>
            <a:chOff x="0" y="0"/>
            <a:chExt cx="812800" cy="774700"/>
          </a:xfrm>
        </p:grpSpPr>
        <p:sp>
          <p:nvSpPr>
            <p:cNvPr id="255" name="Google Shape;255;p20">
              <a:extLst>
                <a:ext uri="{FF2B5EF4-FFF2-40B4-BE49-F238E27FC236}">
                  <a16:creationId xmlns:a16="http://schemas.microsoft.com/office/drawing/2014/main" id="{E09964F3-A6FD-14F3-AA46-F0A0DFC14610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256" name="Google Shape;256;p20">
              <a:extLst>
                <a:ext uri="{FF2B5EF4-FFF2-40B4-BE49-F238E27FC236}">
                  <a16:creationId xmlns:a16="http://schemas.microsoft.com/office/drawing/2014/main" id="{4505FC6D-38AF-3CA7-4C01-CF9CB16ACD9B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20">
            <a:extLst>
              <a:ext uri="{FF2B5EF4-FFF2-40B4-BE49-F238E27FC236}">
                <a16:creationId xmlns:a16="http://schemas.microsoft.com/office/drawing/2014/main" id="{2DD564BD-05F1-0C3E-BD1C-91A5AD4D4880}"/>
              </a:ext>
            </a:extLst>
          </p:cNvPr>
          <p:cNvGrpSpPr/>
          <p:nvPr/>
        </p:nvGrpSpPr>
        <p:grpSpPr>
          <a:xfrm>
            <a:off x="16886845" y="1510109"/>
            <a:ext cx="151585" cy="151585"/>
            <a:chOff x="0" y="0"/>
            <a:chExt cx="812800" cy="812800"/>
          </a:xfrm>
        </p:grpSpPr>
        <p:sp>
          <p:nvSpPr>
            <p:cNvPr id="258" name="Google Shape;258;p20">
              <a:extLst>
                <a:ext uri="{FF2B5EF4-FFF2-40B4-BE49-F238E27FC236}">
                  <a16:creationId xmlns:a16="http://schemas.microsoft.com/office/drawing/2014/main" id="{5C6C8D15-CED4-5907-2B73-E291C5F5118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>
              <a:extLst>
                <a:ext uri="{FF2B5EF4-FFF2-40B4-BE49-F238E27FC236}">
                  <a16:creationId xmlns:a16="http://schemas.microsoft.com/office/drawing/2014/main" id="{C106C457-E2C8-8854-8B5A-58A5C13F5FCD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20">
            <a:extLst>
              <a:ext uri="{FF2B5EF4-FFF2-40B4-BE49-F238E27FC236}">
                <a16:creationId xmlns:a16="http://schemas.microsoft.com/office/drawing/2014/main" id="{5088F53F-EEDE-121F-5401-84B912DB5B44}"/>
              </a:ext>
            </a:extLst>
          </p:cNvPr>
          <p:cNvGrpSpPr/>
          <p:nvPr/>
        </p:nvGrpSpPr>
        <p:grpSpPr>
          <a:xfrm>
            <a:off x="1682293" y="9329472"/>
            <a:ext cx="151585" cy="151585"/>
            <a:chOff x="0" y="0"/>
            <a:chExt cx="812800" cy="812800"/>
          </a:xfrm>
        </p:grpSpPr>
        <p:sp>
          <p:nvSpPr>
            <p:cNvPr id="261" name="Google Shape;261;p20">
              <a:extLst>
                <a:ext uri="{FF2B5EF4-FFF2-40B4-BE49-F238E27FC236}">
                  <a16:creationId xmlns:a16="http://schemas.microsoft.com/office/drawing/2014/main" id="{6B6A9EF2-0B48-60A1-EA60-B07C326640F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>
              <a:extLst>
                <a:ext uri="{FF2B5EF4-FFF2-40B4-BE49-F238E27FC236}">
                  <a16:creationId xmlns:a16="http://schemas.microsoft.com/office/drawing/2014/main" id="{01F3A292-8C75-1F4A-7D1C-4D890C6627E4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4BFE30C-948C-8BBA-A2D4-5B92E89B6604}"/>
              </a:ext>
            </a:extLst>
          </p:cNvPr>
          <p:cNvSpPr txBox="1"/>
          <p:nvPr/>
        </p:nvSpPr>
        <p:spPr>
          <a:xfrm>
            <a:off x="304800" y="20781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Shots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7A5BFD9A-470A-4625-7B85-03DAAECAA560}"/>
              </a:ext>
            </a:extLst>
          </p:cNvPr>
          <p:cNvCxnSpPr>
            <a:cxnSpLocks/>
          </p:cNvCxnSpPr>
          <p:nvPr/>
        </p:nvCxnSpPr>
        <p:spPr>
          <a:xfrm flipV="1">
            <a:off x="304800" y="820154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07528EC-ED1B-1356-2A00-CC7D8EEF59CC}"/>
              </a:ext>
            </a:extLst>
          </p:cNvPr>
          <p:cNvSpPr txBox="1"/>
          <p:nvPr/>
        </p:nvSpPr>
        <p:spPr>
          <a:xfrm>
            <a:off x="304800" y="1230596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ts val="1400"/>
              <a:tabLst>
                <a:tab pos="513080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13) Screen</a:t>
            </a:r>
            <a:r>
              <a:rPr lang="en-US" sz="24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Name</a:t>
            </a:r>
            <a:r>
              <a:rPr lang="en-US" sz="24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sales</a:t>
            </a:r>
          </a:p>
          <a:p>
            <a:pPr lvl="0">
              <a:buSzPts val="1400"/>
              <a:tabLst>
                <a:tab pos="513080" algn="l"/>
              </a:tabLst>
            </a:pPr>
            <a:r>
              <a:rPr lang="en-US" sz="2400" b="1" spc="-15" dirty="0">
                <a:solidFill>
                  <a:srgbClr val="6626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 : </a:t>
            </a: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manage </a:t>
            </a:r>
            <a:r>
              <a:rPr lang="en-IN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sales</a:t>
            </a:r>
            <a:endParaRPr lang="en-IN" sz="24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buSzPts val="1400"/>
              <a:tabLst>
                <a:tab pos="513080" algn="l"/>
              </a:tabLst>
            </a:pPr>
            <a:r>
              <a:rPr lang="en-IN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Screen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Shot:</a:t>
            </a:r>
            <a:endParaRPr lang="en-IN" sz="2400" b="1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Image 163">
            <a:extLst>
              <a:ext uri="{FF2B5EF4-FFF2-40B4-BE49-F238E27FC236}">
                <a16:creationId xmlns:a16="http://schemas.microsoft.com/office/drawing/2014/main" id="{D094C395-AF86-74DE-91A0-06565F5471EA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4945" y="2832575"/>
            <a:ext cx="10897455" cy="594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025563"/>
      </p:ext>
    </p:extLst>
  </p:cSld>
  <p:clrMapOvr>
    <a:masterClrMapping/>
  </p:clrMapOvr>
  <p:transition spd="slow" advClick="0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150">
          <a:extLst>
            <a:ext uri="{FF2B5EF4-FFF2-40B4-BE49-F238E27FC236}">
              <a16:creationId xmlns:a16="http://schemas.microsoft.com/office/drawing/2014/main" id="{DE3E5DAA-8C70-2F07-1A1C-F64DA10D14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>
            <a:extLst>
              <a:ext uri="{FF2B5EF4-FFF2-40B4-BE49-F238E27FC236}">
                <a16:creationId xmlns:a16="http://schemas.microsoft.com/office/drawing/2014/main" id="{BF15CBC9-D3CD-332B-670E-A95ACA71FAF6}"/>
              </a:ext>
            </a:extLst>
          </p:cNvPr>
          <p:cNvSpPr/>
          <p:nvPr/>
        </p:nvSpPr>
        <p:spPr>
          <a:xfrm>
            <a:off x="6356246" y="-1641260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2"/>
                </a:lnTo>
                <a:lnTo>
                  <a:pt x="0" y="90852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0" name="Google Shape;160;p16">
            <a:extLst>
              <a:ext uri="{FF2B5EF4-FFF2-40B4-BE49-F238E27FC236}">
                <a16:creationId xmlns:a16="http://schemas.microsoft.com/office/drawing/2014/main" id="{864BD71D-3605-504B-305C-A85AF7679C79}"/>
              </a:ext>
            </a:extLst>
          </p:cNvPr>
          <p:cNvGrpSpPr/>
          <p:nvPr/>
        </p:nvGrpSpPr>
        <p:grpSpPr>
          <a:xfrm>
            <a:off x="17026438" y="1330619"/>
            <a:ext cx="461108" cy="559027"/>
            <a:chOff x="0" y="0"/>
            <a:chExt cx="670430" cy="812800"/>
          </a:xfrm>
        </p:grpSpPr>
        <p:sp>
          <p:nvSpPr>
            <p:cNvPr id="161" name="Google Shape;161;p16">
              <a:extLst>
                <a:ext uri="{FF2B5EF4-FFF2-40B4-BE49-F238E27FC236}">
                  <a16:creationId xmlns:a16="http://schemas.microsoft.com/office/drawing/2014/main" id="{AFB71E1F-F7F7-6AE9-4831-207EBE10EC3E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6">
              <a:extLst>
                <a:ext uri="{FF2B5EF4-FFF2-40B4-BE49-F238E27FC236}">
                  <a16:creationId xmlns:a16="http://schemas.microsoft.com/office/drawing/2014/main" id="{67354EAD-1D2A-950D-4B04-463423E4B4D8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16">
            <a:extLst>
              <a:ext uri="{FF2B5EF4-FFF2-40B4-BE49-F238E27FC236}">
                <a16:creationId xmlns:a16="http://schemas.microsoft.com/office/drawing/2014/main" id="{E4C68A82-2130-641C-471A-5888D220557B}"/>
              </a:ext>
            </a:extLst>
          </p:cNvPr>
          <p:cNvGrpSpPr/>
          <p:nvPr/>
        </p:nvGrpSpPr>
        <p:grpSpPr>
          <a:xfrm>
            <a:off x="16101208" y="755813"/>
            <a:ext cx="617012" cy="617012"/>
            <a:chOff x="0" y="0"/>
            <a:chExt cx="812800" cy="812800"/>
          </a:xfrm>
        </p:grpSpPr>
        <p:sp>
          <p:nvSpPr>
            <p:cNvPr id="164" name="Google Shape;164;p16">
              <a:extLst>
                <a:ext uri="{FF2B5EF4-FFF2-40B4-BE49-F238E27FC236}">
                  <a16:creationId xmlns:a16="http://schemas.microsoft.com/office/drawing/2014/main" id="{DF16B028-7995-2BD2-6768-CF76DFAE4BF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5" name="Google Shape;165;p16">
              <a:extLst>
                <a:ext uri="{FF2B5EF4-FFF2-40B4-BE49-F238E27FC236}">
                  <a16:creationId xmlns:a16="http://schemas.microsoft.com/office/drawing/2014/main" id="{82BCEA2D-62A9-5493-BB65-A6AFA25F543C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6">
            <a:extLst>
              <a:ext uri="{FF2B5EF4-FFF2-40B4-BE49-F238E27FC236}">
                <a16:creationId xmlns:a16="http://schemas.microsoft.com/office/drawing/2014/main" id="{B2B539AC-6DA0-8BC9-F675-64D5B07EDF96}"/>
              </a:ext>
            </a:extLst>
          </p:cNvPr>
          <p:cNvGrpSpPr/>
          <p:nvPr/>
        </p:nvGrpSpPr>
        <p:grpSpPr>
          <a:xfrm>
            <a:off x="16794013" y="8925749"/>
            <a:ext cx="538771" cy="513516"/>
            <a:chOff x="0" y="0"/>
            <a:chExt cx="812800" cy="774700"/>
          </a:xfrm>
        </p:grpSpPr>
        <p:sp>
          <p:nvSpPr>
            <p:cNvPr id="167" name="Google Shape;167;p16">
              <a:extLst>
                <a:ext uri="{FF2B5EF4-FFF2-40B4-BE49-F238E27FC236}">
                  <a16:creationId xmlns:a16="http://schemas.microsoft.com/office/drawing/2014/main" id="{C896681B-24A8-6D77-4816-49E6DE41529C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8" name="Google Shape;168;p16">
              <a:extLst>
                <a:ext uri="{FF2B5EF4-FFF2-40B4-BE49-F238E27FC236}">
                  <a16:creationId xmlns:a16="http://schemas.microsoft.com/office/drawing/2014/main" id="{40895781-110E-1564-A3A7-6E4C6B0B7A2C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16">
            <a:extLst>
              <a:ext uri="{FF2B5EF4-FFF2-40B4-BE49-F238E27FC236}">
                <a16:creationId xmlns:a16="http://schemas.microsoft.com/office/drawing/2014/main" id="{04B24F7C-F8C5-17FD-4DC9-1F2CC4C3D696}"/>
              </a:ext>
            </a:extLst>
          </p:cNvPr>
          <p:cNvGrpSpPr/>
          <p:nvPr/>
        </p:nvGrpSpPr>
        <p:grpSpPr>
          <a:xfrm>
            <a:off x="17181199" y="755813"/>
            <a:ext cx="151585" cy="151585"/>
            <a:chOff x="0" y="0"/>
            <a:chExt cx="812800" cy="812800"/>
          </a:xfrm>
        </p:grpSpPr>
        <p:sp>
          <p:nvSpPr>
            <p:cNvPr id="170" name="Google Shape;170;p16">
              <a:extLst>
                <a:ext uri="{FF2B5EF4-FFF2-40B4-BE49-F238E27FC236}">
                  <a16:creationId xmlns:a16="http://schemas.microsoft.com/office/drawing/2014/main" id="{7669F2D7-5B20-D407-881A-20BB4A38A18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>
              <a:extLst>
                <a:ext uri="{FF2B5EF4-FFF2-40B4-BE49-F238E27FC236}">
                  <a16:creationId xmlns:a16="http://schemas.microsoft.com/office/drawing/2014/main" id="{30F5F3C2-A121-95CF-4711-038E3D886B9F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16">
            <a:extLst>
              <a:ext uri="{FF2B5EF4-FFF2-40B4-BE49-F238E27FC236}">
                <a16:creationId xmlns:a16="http://schemas.microsoft.com/office/drawing/2014/main" id="{7EF363FB-16A8-5BF0-CEDA-CABF5B76A50E}"/>
              </a:ext>
            </a:extLst>
          </p:cNvPr>
          <p:cNvGrpSpPr/>
          <p:nvPr/>
        </p:nvGrpSpPr>
        <p:grpSpPr>
          <a:xfrm>
            <a:off x="16258129" y="9439265"/>
            <a:ext cx="151585" cy="151585"/>
            <a:chOff x="0" y="0"/>
            <a:chExt cx="812800" cy="812800"/>
          </a:xfrm>
        </p:grpSpPr>
        <p:sp>
          <p:nvSpPr>
            <p:cNvPr id="173" name="Google Shape;173;p16">
              <a:extLst>
                <a:ext uri="{FF2B5EF4-FFF2-40B4-BE49-F238E27FC236}">
                  <a16:creationId xmlns:a16="http://schemas.microsoft.com/office/drawing/2014/main" id="{FE86E720-BBBA-2854-D607-D8A636CACB0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>
              <a:extLst>
                <a:ext uri="{FF2B5EF4-FFF2-40B4-BE49-F238E27FC236}">
                  <a16:creationId xmlns:a16="http://schemas.microsoft.com/office/drawing/2014/main" id="{4A3CBFE8-2828-6826-8A89-4741E7747A8C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>
            <a:extLst>
              <a:ext uri="{FF2B5EF4-FFF2-40B4-BE49-F238E27FC236}">
                <a16:creationId xmlns:a16="http://schemas.microsoft.com/office/drawing/2014/main" id="{D6C4D8E3-8527-C3A7-6C22-F74E8077D141}"/>
              </a:ext>
            </a:extLst>
          </p:cNvPr>
          <p:cNvSpPr/>
          <p:nvPr/>
        </p:nvSpPr>
        <p:spPr>
          <a:xfrm>
            <a:off x="-7042838" y="6909284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1"/>
                </a:lnTo>
                <a:lnTo>
                  <a:pt x="0" y="9085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sp>
        <p:nvSpPr>
          <p:cNvPr id="185" name="Google Shape;185;p16">
            <a:extLst>
              <a:ext uri="{FF2B5EF4-FFF2-40B4-BE49-F238E27FC236}">
                <a16:creationId xmlns:a16="http://schemas.microsoft.com/office/drawing/2014/main" id="{5B36F276-0B89-1871-C3FC-B71E3BEA3123}"/>
              </a:ext>
            </a:extLst>
          </p:cNvPr>
          <p:cNvSpPr txBox="1"/>
          <p:nvPr/>
        </p:nvSpPr>
        <p:spPr>
          <a:xfrm>
            <a:off x="455341" y="982114"/>
            <a:ext cx="16230600" cy="861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endParaRPr lang="en-IN" sz="2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IN" sz="2800" dirty="0">
                <a:solidFill>
                  <a:srgbClr val="662624"/>
                </a:solidFill>
              </a:rPr>
              <a:t>1.	Introduction </a:t>
            </a:r>
          </a:p>
          <a:p>
            <a:r>
              <a:rPr lang="en-IN" sz="2800" dirty="0">
                <a:solidFill>
                  <a:srgbClr val="662624"/>
                </a:solidFill>
              </a:rPr>
              <a:t> 		1.1	Objective </a:t>
            </a:r>
          </a:p>
          <a:p>
            <a:r>
              <a:rPr lang="en-IN" sz="2800" dirty="0">
                <a:solidFill>
                  <a:srgbClr val="662624"/>
                </a:solidFill>
              </a:rPr>
              <a:t> 		1.2	Purpose </a:t>
            </a:r>
          </a:p>
          <a:p>
            <a:r>
              <a:rPr lang="en-IN" sz="2800" dirty="0">
                <a:solidFill>
                  <a:srgbClr val="662624"/>
                </a:solidFill>
              </a:rPr>
              <a:t> 		1.3	Scope </a:t>
            </a:r>
          </a:p>
          <a:p>
            <a:r>
              <a:rPr lang="en-IN" sz="2800" dirty="0">
                <a:solidFill>
                  <a:srgbClr val="662624"/>
                </a:solidFill>
              </a:rPr>
              <a:t> 		1.4	Applicability </a:t>
            </a:r>
          </a:p>
          <a:p>
            <a:r>
              <a:rPr lang="en-IN" sz="2800" dirty="0">
                <a:solidFill>
                  <a:srgbClr val="662624"/>
                </a:solidFill>
              </a:rPr>
              <a:t>			</a:t>
            </a:r>
          </a:p>
          <a:p>
            <a:r>
              <a:rPr lang="en-IN" sz="2800" dirty="0">
                <a:solidFill>
                  <a:srgbClr val="662624"/>
                </a:solidFill>
              </a:rPr>
              <a:t>2.	Requirement And Analysis</a:t>
            </a:r>
          </a:p>
          <a:p>
            <a:r>
              <a:rPr lang="en-IN" sz="2800" dirty="0">
                <a:solidFill>
                  <a:srgbClr val="662624"/>
                </a:solidFill>
              </a:rPr>
              <a:t>	 	2.1	Problem definition </a:t>
            </a:r>
          </a:p>
          <a:p>
            <a:r>
              <a:rPr lang="en-IN" sz="2800" dirty="0">
                <a:solidFill>
                  <a:srgbClr val="662624"/>
                </a:solidFill>
              </a:rPr>
              <a:t>	 	2.2	Hardware Software Requirement </a:t>
            </a:r>
          </a:p>
          <a:p>
            <a:r>
              <a:rPr lang="en-IN" sz="2800" dirty="0">
                <a:solidFill>
                  <a:srgbClr val="662624"/>
                </a:solidFill>
              </a:rPr>
              <a:t>	 		</a:t>
            </a:r>
          </a:p>
          <a:p>
            <a:r>
              <a:rPr lang="en-IN" sz="2800" dirty="0">
                <a:solidFill>
                  <a:srgbClr val="662624"/>
                </a:solidFill>
              </a:rPr>
              <a:t>3.	System design	</a:t>
            </a:r>
          </a:p>
          <a:p>
            <a:r>
              <a:rPr lang="en-IN" sz="2800" dirty="0">
                <a:solidFill>
                  <a:srgbClr val="662624"/>
                </a:solidFill>
              </a:rPr>
              <a:t>	 	3.1	DFD / ER / Use Case</a:t>
            </a:r>
          </a:p>
          <a:p>
            <a:r>
              <a:rPr lang="en-IN" sz="2800" dirty="0">
                <a:solidFill>
                  <a:srgbClr val="662624"/>
                </a:solidFill>
              </a:rPr>
              <a:t>	 	3.2	Data Dictionary</a:t>
            </a:r>
          </a:p>
          <a:p>
            <a:r>
              <a:rPr lang="en-IN" sz="2800" dirty="0">
                <a:solidFill>
                  <a:srgbClr val="662624"/>
                </a:solidFill>
              </a:rPr>
              <a:t>	 	3.3	Software Screen Shots   </a:t>
            </a:r>
          </a:p>
          <a:p>
            <a:r>
              <a:rPr lang="en-IN" sz="2800" dirty="0">
                <a:solidFill>
                  <a:srgbClr val="662624"/>
                </a:solidFill>
              </a:rPr>
              <a:t>	 		</a:t>
            </a:r>
          </a:p>
          <a:p>
            <a:r>
              <a:rPr lang="en-IN" sz="2800" dirty="0">
                <a:solidFill>
                  <a:srgbClr val="662624"/>
                </a:solidFill>
              </a:rPr>
              <a:t>4.	Conclusion	</a:t>
            </a:r>
          </a:p>
          <a:p>
            <a:r>
              <a:rPr lang="en-IN" sz="2800" dirty="0">
                <a:solidFill>
                  <a:srgbClr val="662624"/>
                </a:solidFill>
              </a:rPr>
              <a:t>	 	4.1	 Limitation of system </a:t>
            </a:r>
          </a:p>
          <a:p>
            <a:r>
              <a:rPr lang="en-IN" sz="2800" dirty="0">
                <a:solidFill>
                  <a:srgbClr val="662624"/>
                </a:solidFill>
              </a:rPr>
              <a:t>	 	4.1	 Future Scope of system </a:t>
            </a:r>
          </a:p>
          <a:p>
            <a:r>
              <a:rPr lang="en-IN" sz="2800" dirty="0">
                <a:solidFill>
                  <a:srgbClr val="662624"/>
                </a:solidFill>
              </a:rPr>
              <a:t>	 	4.1	 Bibliography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B9239C-0844-CD08-E9A6-D3162DE253BB}"/>
              </a:ext>
            </a:extLst>
          </p:cNvPr>
          <p:cNvSpPr txBox="1"/>
          <p:nvPr/>
        </p:nvSpPr>
        <p:spPr>
          <a:xfrm>
            <a:off x="322810" y="384178"/>
            <a:ext cx="137492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662624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INDEX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662624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" name="Google Shape;87;p13">
            <a:extLst>
              <a:ext uri="{FF2B5EF4-FFF2-40B4-BE49-F238E27FC236}">
                <a16:creationId xmlns:a16="http://schemas.microsoft.com/office/drawing/2014/main" id="{4BCDF7C7-CE92-BF7E-6F18-ADDB036B9204}"/>
              </a:ext>
            </a:extLst>
          </p:cNvPr>
          <p:cNvCxnSpPr>
            <a:cxnSpLocks/>
          </p:cNvCxnSpPr>
          <p:nvPr/>
        </p:nvCxnSpPr>
        <p:spPr>
          <a:xfrm>
            <a:off x="322810" y="1099038"/>
            <a:ext cx="15515067" cy="0"/>
          </a:xfrm>
          <a:prstGeom prst="straightConnector1">
            <a:avLst/>
          </a:prstGeom>
          <a:noFill/>
          <a:ln w="19050" cap="flat" cmpd="sng">
            <a:solidFill>
              <a:srgbClr val="BC7777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032960707"/>
      </p:ext>
    </p:extLst>
  </p:cSld>
  <p:clrMapOvr>
    <a:masterClrMapping/>
  </p:clrMapOvr>
  <p:transition spd="slow" advClick="0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5"/>
          <p:cNvSpPr/>
          <p:nvPr/>
        </p:nvSpPr>
        <p:spPr>
          <a:xfrm rot="7144197">
            <a:off x="10045396" y="-758013"/>
            <a:ext cx="17143531" cy="15022019"/>
          </a:xfrm>
          <a:custGeom>
            <a:avLst/>
            <a:gdLst/>
            <a:ahLst/>
            <a:cxnLst/>
            <a:rect l="l" t="t" r="r" b="b"/>
            <a:pathLst>
              <a:path w="17143531" h="15022019" extrusionOk="0">
                <a:moveTo>
                  <a:pt x="0" y="0"/>
                </a:moveTo>
                <a:lnTo>
                  <a:pt x="17143531" y="0"/>
                </a:lnTo>
                <a:lnTo>
                  <a:pt x="17143531" y="15022018"/>
                </a:lnTo>
                <a:lnTo>
                  <a:pt x="0" y="150220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40" name="Google Shape;340;p25"/>
          <p:cNvGrpSpPr/>
          <p:nvPr/>
        </p:nvGrpSpPr>
        <p:grpSpPr>
          <a:xfrm>
            <a:off x="17420026" y="1745631"/>
            <a:ext cx="483211" cy="585824"/>
            <a:chOff x="0" y="0"/>
            <a:chExt cx="670430" cy="812800"/>
          </a:xfrm>
        </p:grpSpPr>
        <p:sp>
          <p:nvSpPr>
            <p:cNvPr id="341" name="Google Shape;341;p25"/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42" name="Google Shape;342;p25"/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5" name="Google Shape;345;p25"/>
          <p:cNvGrpSpPr/>
          <p:nvPr/>
        </p:nvGrpSpPr>
        <p:grpSpPr>
          <a:xfrm>
            <a:off x="17072171" y="1135441"/>
            <a:ext cx="461108" cy="559027"/>
            <a:chOff x="0" y="0"/>
            <a:chExt cx="670430" cy="812800"/>
          </a:xfrm>
        </p:grpSpPr>
        <p:sp>
          <p:nvSpPr>
            <p:cNvPr id="346" name="Google Shape;346;p25"/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47" name="Google Shape;347;p25"/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5"/>
          <p:cNvGrpSpPr/>
          <p:nvPr/>
        </p:nvGrpSpPr>
        <p:grpSpPr>
          <a:xfrm>
            <a:off x="395654" y="9159403"/>
            <a:ext cx="617012" cy="617012"/>
            <a:chOff x="0" y="0"/>
            <a:chExt cx="812800" cy="812800"/>
          </a:xfrm>
        </p:grpSpPr>
        <p:sp>
          <p:nvSpPr>
            <p:cNvPr id="349" name="Google Shape;349;p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50" name="Google Shape;350;p25"/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1" name="Google Shape;351;p25"/>
          <p:cNvGrpSpPr/>
          <p:nvPr/>
        </p:nvGrpSpPr>
        <p:grpSpPr>
          <a:xfrm>
            <a:off x="1260712" y="9185375"/>
            <a:ext cx="538771" cy="513516"/>
            <a:chOff x="0" y="0"/>
            <a:chExt cx="812800" cy="774700"/>
          </a:xfrm>
        </p:grpSpPr>
        <p:sp>
          <p:nvSpPr>
            <p:cNvPr id="352" name="Google Shape;352;p25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53" name="Google Shape;353;p25"/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4" name="Google Shape;354;p25"/>
          <p:cNvGrpSpPr/>
          <p:nvPr/>
        </p:nvGrpSpPr>
        <p:grpSpPr>
          <a:xfrm>
            <a:off x="1012666" y="9916757"/>
            <a:ext cx="151585" cy="151585"/>
            <a:chOff x="0" y="0"/>
            <a:chExt cx="812800" cy="812800"/>
          </a:xfrm>
        </p:grpSpPr>
        <p:sp>
          <p:nvSpPr>
            <p:cNvPr id="355" name="Google Shape;355;p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7" name="Google Shape;357;p25"/>
          <p:cNvGrpSpPr/>
          <p:nvPr/>
        </p:nvGrpSpPr>
        <p:grpSpPr>
          <a:xfrm>
            <a:off x="17101291" y="1885751"/>
            <a:ext cx="157904" cy="157904"/>
            <a:chOff x="0" y="0"/>
            <a:chExt cx="812800" cy="812800"/>
          </a:xfrm>
        </p:grpSpPr>
        <p:sp>
          <p:nvSpPr>
            <p:cNvPr id="358" name="Google Shape;358;p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5513FE6-A929-85E7-2C6A-7691A49BD27F}"/>
              </a:ext>
            </a:extLst>
          </p:cNvPr>
          <p:cNvSpPr txBox="1"/>
          <p:nvPr/>
        </p:nvSpPr>
        <p:spPr>
          <a:xfrm>
            <a:off x="293077" y="280332"/>
            <a:ext cx="1467729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Limitation</a:t>
            </a:r>
            <a:r>
              <a:rPr lang="en-US" sz="30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30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</a:t>
            </a:r>
            <a:endParaRPr lang="en-IN" sz="3000" dirty="0">
              <a:solidFill>
                <a:srgbClr val="662624"/>
              </a:solidFill>
            </a:endParaRPr>
          </a:p>
        </p:txBody>
      </p:sp>
      <p:cxnSp>
        <p:nvCxnSpPr>
          <p:cNvPr id="4" name="Google Shape;87;p13">
            <a:extLst>
              <a:ext uri="{FF2B5EF4-FFF2-40B4-BE49-F238E27FC236}">
                <a16:creationId xmlns:a16="http://schemas.microsoft.com/office/drawing/2014/main" id="{9146F5F3-5650-4BD1-B6F7-56F0DE450A4B}"/>
              </a:ext>
            </a:extLst>
          </p:cNvPr>
          <p:cNvCxnSpPr>
            <a:cxnSpLocks/>
          </p:cNvCxnSpPr>
          <p:nvPr/>
        </p:nvCxnSpPr>
        <p:spPr>
          <a:xfrm flipV="1">
            <a:off x="154676" y="949138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78DB3DD-C151-C70C-493C-411BD240D2AD}"/>
              </a:ext>
            </a:extLst>
          </p:cNvPr>
          <p:cNvSpPr txBox="1"/>
          <p:nvPr/>
        </p:nvSpPr>
        <p:spPr>
          <a:xfrm>
            <a:off x="-160830" y="1019593"/>
            <a:ext cx="17420025" cy="8135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70"/>
              </a:spcBef>
              <a:buNone/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42950" marR="416560" lvl="1" indent="-285750" algn="just">
              <a:lnSpc>
                <a:spcPct val="107000"/>
              </a:lnSpc>
              <a:buSzPts val="1400"/>
              <a:buFont typeface="Symbol" panose="05050102010706020507" pitchFamily="18" charset="2"/>
              <a:buChar char=""/>
              <a:tabLst>
                <a:tab pos="934085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Trust and Safety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: Ensuring trust and safety among users can be challenging. Concerns about the authenticity of products, fraudulent activities,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and</a:t>
            </a:r>
            <a:r>
              <a:rPr lang="en-US" sz="24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disputes</a:t>
            </a:r>
            <a:r>
              <a:rPr lang="en-US" sz="2400" spc="-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between</a:t>
            </a:r>
            <a:r>
              <a:rPr lang="en-US" sz="24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buyers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and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sellers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need</a:t>
            </a:r>
            <a:r>
              <a:rPr lang="en-US" sz="24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to</a:t>
            </a:r>
            <a:r>
              <a:rPr lang="en-US" sz="2400" spc="-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be</a:t>
            </a:r>
            <a:r>
              <a:rPr lang="en-US" sz="24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addressed.</a:t>
            </a:r>
            <a:endParaRPr lang="en-IN" sz="24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>
              <a:spcBef>
                <a:spcPts val="145"/>
              </a:spcBef>
              <a:buNone/>
            </a:pPr>
            <a:r>
              <a:rPr lang="en-US" sz="2400" dirty="0">
                <a:solidFill>
                  <a:srgbClr val="662624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2400" dirty="0">
              <a:solidFill>
                <a:srgbClr val="662624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 marL="742950" marR="413385" lvl="1" indent="-285750" algn="just">
              <a:lnSpc>
                <a:spcPct val="107000"/>
              </a:lnSpc>
              <a:buSzPts val="1400"/>
              <a:buFont typeface="Symbol" panose="05050102010706020507" pitchFamily="18" charset="2"/>
              <a:buChar char=""/>
              <a:tabLst>
                <a:tab pos="934085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Quality</a:t>
            </a:r>
            <a:r>
              <a:rPr lang="en-US" sz="2400" b="1" spc="-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Control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: Maintaining the quality of second-hand products can be difficult. Users might receive items that do not match the descriptions, leading to dissatisfaction and returns.</a:t>
            </a:r>
            <a:endParaRPr lang="en-IN" sz="24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>
              <a:spcBef>
                <a:spcPts val="120"/>
              </a:spcBef>
              <a:buNone/>
            </a:pPr>
            <a:r>
              <a:rPr lang="en-US" sz="2400" dirty="0">
                <a:solidFill>
                  <a:srgbClr val="662624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2400" dirty="0">
              <a:solidFill>
                <a:srgbClr val="662624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 marL="742950" marR="413385" lvl="1" indent="-285750" algn="just">
              <a:lnSpc>
                <a:spcPct val="107000"/>
              </a:lnSpc>
              <a:spcBef>
                <a:spcPts val="5"/>
              </a:spcBef>
              <a:buSzPts val="1400"/>
              <a:buFont typeface="Symbol" panose="05050102010706020507" pitchFamily="18" charset="2"/>
              <a:buChar char=""/>
              <a:tabLst>
                <a:tab pos="934085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Market Competition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: The C2C marketplace is highly competitive, with many established players. Differentiating Resale Retreat and attracting a loyal</a:t>
            </a:r>
            <a:r>
              <a:rPr lang="en-US" sz="2400" spc="-5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user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base</a:t>
            </a:r>
            <a:r>
              <a:rPr lang="en-US" sz="2400" spc="-6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may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require</a:t>
            </a:r>
            <a:r>
              <a:rPr lang="en-US" sz="2400" spc="-4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significant</a:t>
            </a:r>
            <a:r>
              <a:rPr lang="en-US" sz="2400" spc="-5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marketing</a:t>
            </a:r>
            <a:r>
              <a:rPr lang="en-US" sz="2400" spc="-5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efforts</a:t>
            </a:r>
            <a:r>
              <a:rPr lang="en-US" sz="2400" spc="-5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and</a:t>
            </a:r>
            <a:r>
              <a:rPr lang="en-US" sz="2400" spc="-5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unique</a:t>
            </a:r>
            <a:r>
              <a:rPr lang="en-US" sz="2400" spc="-6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value </a:t>
            </a:r>
            <a:r>
              <a:rPr lang="en-US" sz="24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propositions.</a:t>
            </a:r>
          </a:p>
          <a:p>
            <a:pPr marL="742950" marR="413385" lvl="1" indent="-285750" algn="just">
              <a:lnSpc>
                <a:spcPct val="107000"/>
              </a:lnSpc>
              <a:spcBef>
                <a:spcPts val="5"/>
              </a:spcBef>
              <a:buSzPts val="1400"/>
              <a:buFont typeface="Symbol" panose="05050102010706020507" pitchFamily="18" charset="2"/>
              <a:buChar char=""/>
              <a:tabLst>
                <a:tab pos="934085" algn="l"/>
              </a:tabLst>
            </a:pPr>
            <a:endParaRPr lang="en-IN" sz="24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742950" marR="415925" lvl="1" indent="-285750" algn="just">
              <a:lnSpc>
                <a:spcPct val="107000"/>
              </a:lnSpc>
              <a:spcBef>
                <a:spcPts val="5"/>
              </a:spcBef>
              <a:buSzPts val="1400"/>
              <a:buFont typeface="Symbol" panose="05050102010706020507" pitchFamily="18" charset="2"/>
              <a:buChar char=""/>
              <a:tabLst>
                <a:tab pos="934085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Scalability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: As the platform grows, scaling the infrastructure to handle increased traffic, transactions, and user data can be complex and costly.</a:t>
            </a:r>
            <a:endParaRPr lang="en-IN" sz="24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>
              <a:spcBef>
                <a:spcPts val="120"/>
              </a:spcBef>
              <a:buNone/>
            </a:pPr>
            <a:r>
              <a:rPr lang="en-US" sz="2400" dirty="0">
                <a:solidFill>
                  <a:srgbClr val="662624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2400" dirty="0">
              <a:solidFill>
                <a:srgbClr val="662624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 marL="742950" marR="417195" lvl="1" indent="-285750" algn="just">
              <a:lnSpc>
                <a:spcPct val="107000"/>
              </a:lnSpc>
              <a:buSzPts val="1400"/>
              <a:buFont typeface="Symbol" panose="05050102010706020507" pitchFamily="18" charset="2"/>
              <a:buChar char=""/>
              <a:tabLst>
                <a:tab pos="934085" algn="l"/>
                <a:tab pos="973455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Logistics and Delivery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: Ensuring efficient and reliable logistics for the delivery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of</a:t>
            </a:r>
            <a:r>
              <a:rPr lang="en-US" sz="24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second-hand</a:t>
            </a:r>
            <a:r>
              <a:rPr lang="en-US" sz="2400" spc="-5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products</a:t>
            </a:r>
            <a:r>
              <a:rPr lang="en-US" sz="24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can</a:t>
            </a:r>
            <a:r>
              <a:rPr lang="en-US" sz="2400" spc="-5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be</a:t>
            </a:r>
            <a:r>
              <a:rPr lang="en-US" sz="2400" spc="-4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challenging.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Issues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with</a:t>
            </a:r>
            <a:r>
              <a:rPr lang="en-US" sz="2400" spc="-5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shipping costs, delivery times, and handling returns must be managed effectively.</a:t>
            </a:r>
            <a:endParaRPr lang="en-IN" sz="24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>
              <a:buNone/>
            </a:pPr>
            <a:r>
              <a:rPr lang="en-US" sz="2400" dirty="0">
                <a:solidFill>
                  <a:srgbClr val="662624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2400" dirty="0">
              <a:solidFill>
                <a:srgbClr val="662624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 marL="742950" marR="413385" lvl="1" indent="-285750" algn="just">
              <a:lnSpc>
                <a:spcPct val="107000"/>
              </a:lnSpc>
              <a:buSzPts val="1400"/>
              <a:buFont typeface="Symbol" panose="05050102010706020507" pitchFamily="18" charset="2"/>
              <a:buChar char=""/>
              <a:tabLst>
                <a:tab pos="934085" algn="l"/>
                <a:tab pos="1012825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Payment Security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: Ensuring secure and seamless payment processing is critical. Concerns about payment fraud and data breaches need to be addressed to maintain user trust.</a:t>
            </a:r>
            <a:endParaRPr lang="en-IN" sz="24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>
              <a:spcBef>
                <a:spcPts val="120"/>
              </a:spcBef>
              <a:buNone/>
            </a:pPr>
            <a:r>
              <a:rPr lang="en-US" sz="2400" dirty="0">
                <a:solidFill>
                  <a:srgbClr val="662624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2400" dirty="0">
              <a:solidFill>
                <a:srgbClr val="662624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 marL="742950" marR="413385" lvl="1" indent="-285750" algn="just">
              <a:lnSpc>
                <a:spcPct val="107000"/>
              </a:lnSpc>
              <a:buSzPts val="1400"/>
              <a:buFont typeface="Symbol" panose="05050102010706020507" pitchFamily="18" charset="2"/>
              <a:buChar char=""/>
              <a:tabLst>
                <a:tab pos="934085" algn="l"/>
                <a:tab pos="1012825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Regulatory Compliance</a:t>
            </a:r>
            <a:r>
              <a:rPr lang="en-US" sz="24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Times New Roman" panose="02020603050405020304" pitchFamily="18" charset="0"/>
              </a:rPr>
              <a:t>: Navigating the legal and regulatory requirements for operating a C2C platform in different regions can be complex. This includes issues related to taxation, consumer protection, and data privacy.</a:t>
            </a:r>
            <a:endParaRPr lang="en-IN" sz="24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</p:txBody>
      </p:sp>
    </p:spTree>
  </p:cSld>
  <p:clrMapOvr>
    <a:masterClrMapping/>
  </p:clrMapOvr>
  <p:transition spd="slow" advClick="0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338">
          <a:extLst>
            <a:ext uri="{FF2B5EF4-FFF2-40B4-BE49-F238E27FC236}">
              <a16:creationId xmlns:a16="http://schemas.microsoft.com/office/drawing/2014/main" id="{C28F8996-925B-DC4D-C20F-5EFF53DA8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5">
            <a:extLst>
              <a:ext uri="{FF2B5EF4-FFF2-40B4-BE49-F238E27FC236}">
                <a16:creationId xmlns:a16="http://schemas.microsoft.com/office/drawing/2014/main" id="{3AE56A45-5496-0610-6E0D-6F9150B82EC6}"/>
              </a:ext>
            </a:extLst>
          </p:cNvPr>
          <p:cNvSpPr/>
          <p:nvPr/>
        </p:nvSpPr>
        <p:spPr>
          <a:xfrm rot="7144197">
            <a:off x="10045396" y="-758013"/>
            <a:ext cx="17143531" cy="15022019"/>
          </a:xfrm>
          <a:custGeom>
            <a:avLst/>
            <a:gdLst/>
            <a:ahLst/>
            <a:cxnLst/>
            <a:rect l="l" t="t" r="r" b="b"/>
            <a:pathLst>
              <a:path w="17143531" h="15022019" extrusionOk="0">
                <a:moveTo>
                  <a:pt x="0" y="0"/>
                </a:moveTo>
                <a:lnTo>
                  <a:pt x="17143531" y="0"/>
                </a:lnTo>
                <a:lnTo>
                  <a:pt x="17143531" y="15022018"/>
                </a:lnTo>
                <a:lnTo>
                  <a:pt x="0" y="150220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40" name="Google Shape;340;p25">
            <a:extLst>
              <a:ext uri="{FF2B5EF4-FFF2-40B4-BE49-F238E27FC236}">
                <a16:creationId xmlns:a16="http://schemas.microsoft.com/office/drawing/2014/main" id="{54B8DDC7-51CD-9545-07A9-67C19178095D}"/>
              </a:ext>
            </a:extLst>
          </p:cNvPr>
          <p:cNvGrpSpPr/>
          <p:nvPr/>
        </p:nvGrpSpPr>
        <p:grpSpPr>
          <a:xfrm>
            <a:off x="17080057" y="1958279"/>
            <a:ext cx="483211" cy="585824"/>
            <a:chOff x="0" y="0"/>
            <a:chExt cx="670430" cy="812800"/>
          </a:xfrm>
        </p:grpSpPr>
        <p:sp>
          <p:nvSpPr>
            <p:cNvPr id="341" name="Google Shape;341;p25">
              <a:extLst>
                <a:ext uri="{FF2B5EF4-FFF2-40B4-BE49-F238E27FC236}">
                  <a16:creationId xmlns:a16="http://schemas.microsoft.com/office/drawing/2014/main" id="{F8B2972F-B2E6-EECB-1017-7D26C1ED4BA3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42" name="Google Shape;342;p25">
              <a:extLst>
                <a:ext uri="{FF2B5EF4-FFF2-40B4-BE49-F238E27FC236}">
                  <a16:creationId xmlns:a16="http://schemas.microsoft.com/office/drawing/2014/main" id="{48186619-942C-8D13-62E8-CD3741AABAFE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5" name="Google Shape;345;p25">
            <a:extLst>
              <a:ext uri="{FF2B5EF4-FFF2-40B4-BE49-F238E27FC236}">
                <a16:creationId xmlns:a16="http://schemas.microsoft.com/office/drawing/2014/main" id="{6225DD46-6716-959D-D9F9-03DEC9D08B50}"/>
              </a:ext>
            </a:extLst>
          </p:cNvPr>
          <p:cNvGrpSpPr/>
          <p:nvPr/>
        </p:nvGrpSpPr>
        <p:grpSpPr>
          <a:xfrm>
            <a:off x="17450016" y="1186604"/>
            <a:ext cx="461108" cy="559027"/>
            <a:chOff x="0" y="0"/>
            <a:chExt cx="670430" cy="812800"/>
          </a:xfrm>
        </p:grpSpPr>
        <p:sp>
          <p:nvSpPr>
            <p:cNvPr id="346" name="Google Shape;346;p25">
              <a:extLst>
                <a:ext uri="{FF2B5EF4-FFF2-40B4-BE49-F238E27FC236}">
                  <a16:creationId xmlns:a16="http://schemas.microsoft.com/office/drawing/2014/main" id="{7203CF5D-00F7-ACC0-1807-0879E5B7E94A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47" name="Google Shape;347;p25">
              <a:extLst>
                <a:ext uri="{FF2B5EF4-FFF2-40B4-BE49-F238E27FC236}">
                  <a16:creationId xmlns:a16="http://schemas.microsoft.com/office/drawing/2014/main" id="{60B82103-360F-D0DD-D982-8C1832DCEE81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5">
            <a:extLst>
              <a:ext uri="{FF2B5EF4-FFF2-40B4-BE49-F238E27FC236}">
                <a16:creationId xmlns:a16="http://schemas.microsoft.com/office/drawing/2014/main" id="{C9081D0F-0E45-7592-8324-0EC2FFDDB94F}"/>
              </a:ext>
            </a:extLst>
          </p:cNvPr>
          <p:cNvGrpSpPr/>
          <p:nvPr/>
        </p:nvGrpSpPr>
        <p:grpSpPr>
          <a:xfrm>
            <a:off x="265507" y="9370008"/>
            <a:ext cx="617012" cy="617012"/>
            <a:chOff x="0" y="0"/>
            <a:chExt cx="812800" cy="812800"/>
          </a:xfrm>
        </p:grpSpPr>
        <p:sp>
          <p:nvSpPr>
            <p:cNvPr id="349" name="Google Shape;349;p25">
              <a:extLst>
                <a:ext uri="{FF2B5EF4-FFF2-40B4-BE49-F238E27FC236}">
                  <a16:creationId xmlns:a16="http://schemas.microsoft.com/office/drawing/2014/main" id="{16F6FCF6-D1E1-64C4-FB18-DEBF17CF7A7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50" name="Google Shape;350;p25">
              <a:extLst>
                <a:ext uri="{FF2B5EF4-FFF2-40B4-BE49-F238E27FC236}">
                  <a16:creationId xmlns:a16="http://schemas.microsoft.com/office/drawing/2014/main" id="{C9BE4ECD-272B-F522-20F3-1CB3555B0763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1" name="Google Shape;351;p25">
            <a:extLst>
              <a:ext uri="{FF2B5EF4-FFF2-40B4-BE49-F238E27FC236}">
                <a16:creationId xmlns:a16="http://schemas.microsoft.com/office/drawing/2014/main" id="{8828739D-D7E3-5DDC-8C5E-C0CEDB7EA321}"/>
              </a:ext>
            </a:extLst>
          </p:cNvPr>
          <p:cNvGrpSpPr/>
          <p:nvPr/>
        </p:nvGrpSpPr>
        <p:grpSpPr>
          <a:xfrm>
            <a:off x="1150040" y="9305174"/>
            <a:ext cx="538771" cy="513516"/>
            <a:chOff x="0" y="0"/>
            <a:chExt cx="812800" cy="774700"/>
          </a:xfrm>
        </p:grpSpPr>
        <p:sp>
          <p:nvSpPr>
            <p:cNvPr id="352" name="Google Shape;352;p25">
              <a:extLst>
                <a:ext uri="{FF2B5EF4-FFF2-40B4-BE49-F238E27FC236}">
                  <a16:creationId xmlns:a16="http://schemas.microsoft.com/office/drawing/2014/main" id="{DB3F6CA4-8152-B2F2-1560-4E7670E8EB99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53" name="Google Shape;353;p25">
              <a:extLst>
                <a:ext uri="{FF2B5EF4-FFF2-40B4-BE49-F238E27FC236}">
                  <a16:creationId xmlns:a16="http://schemas.microsoft.com/office/drawing/2014/main" id="{AD954C4A-1806-E15F-40C0-F3CF29E8E6C4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4" name="Google Shape;354;p25">
            <a:extLst>
              <a:ext uri="{FF2B5EF4-FFF2-40B4-BE49-F238E27FC236}">
                <a16:creationId xmlns:a16="http://schemas.microsoft.com/office/drawing/2014/main" id="{32F7EC13-39B1-9912-F386-C742A241ACE9}"/>
              </a:ext>
            </a:extLst>
          </p:cNvPr>
          <p:cNvGrpSpPr/>
          <p:nvPr/>
        </p:nvGrpSpPr>
        <p:grpSpPr>
          <a:xfrm>
            <a:off x="1012666" y="9916757"/>
            <a:ext cx="151585" cy="151585"/>
            <a:chOff x="0" y="0"/>
            <a:chExt cx="812800" cy="812800"/>
          </a:xfrm>
        </p:grpSpPr>
        <p:sp>
          <p:nvSpPr>
            <p:cNvPr id="355" name="Google Shape;355;p25">
              <a:extLst>
                <a:ext uri="{FF2B5EF4-FFF2-40B4-BE49-F238E27FC236}">
                  <a16:creationId xmlns:a16="http://schemas.microsoft.com/office/drawing/2014/main" id="{D6157BE2-569A-F6C2-EB6E-609F48215BA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5">
              <a:extLst>
                <a:ext uri="{FF2B5EF4-FFF2-40B4-BE49-F238E27FC236}">
                  <a16:creationId xmlns:a16="http://schemas.microsoft.com/office/drawing/2014/main" id="{D218C2FB-23EA-37C5-D79A-458F4A438DF7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7" name="Google Shape;357;p25">
            <a:extLst>
              <a:ext uri="{FF2B5EF4-FFF2-40B4-BE49-F238E27FC236}">
                <a16:creationId xmlns:a16="http://schemas.microsoft.com/office/drawing/2014/main" id="{8C109271-3639-DCFE-7842-E59A7309909A}"/>
              </a:ext>
            </a:extLst>
          </p:cNvPr>
          <p:cNvGrpSpPr/>
          <p:nvPr/>
        </p:nvGrpSpPr>
        <p:grpSpPr>
          <a:xfrm>
            <a:off x="17091972" y="1587727"/>
            <a:ext cx="157904" cy="157904"/>
            <a:chOff x="0" y="0"/>
            <a:chExt cx="812800" cy="812800"/>
          </a:xfrm>
        </p:grpSpPr>
        <p:sp>
          <p:nvSpPr>
            <p:cNvPr id="358" name="Google Shape;358;p25">
              <a:extLst>
                <a:ext uri="{FF2B5EF4-FFF2-40B4-BE49-F238E27FC236}">
                  <a16:creationId xmlns:a16="http://schemas.microsoft.com/office/drawing/2014/main" id="{09B5A7AB-A4CC-3566-8957-AAC5C3B3F9B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5">
              <a:extLst>
                <a:ext uri="{FF2B5EF4-FFF2-40B4-BE49-F238E27FC236}">
                  <a16:creationId xmlns:a16="http://schemas.microsoft.com/office/drawing/2014/main" id="{05257C37-5949-A13B-1DFD-12DC46390144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" name="Google Shape;87;p13">
            <a:extLst>
              <a:ext uri="{FF2B5EF4-FFF2-40B4-BE49-F238E27FC236}">
                <a16:creationId xmlns:a16="http://schemas.microsoft.com/office/drawing/2014/main" id="{7EFEE64B-9A50-2C5F-3C48-FAF130619257}"/>
              </a:ext>
            </a:extLst>
          </p:cNvPr>
          <p:cNvCxnSpPr>
            <a:cxnSpLocks/>
          </p:cNvCxnSpPr>
          <p:nvPr/>
        </p:nvCxnSpPr>
        <p:spPr>
          <a:xfrm flipV="1">
            <a:off x="154676" y="949138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FFEA1DC-B77D-EE59-EB8A-90580B4318B9}"/>
              </a:ext>
            </a:extLst>
          </p:cNvPr>
          <p:cNvSpPr txBox="1"/>
          <p:nvPr/>
        </p:nvSpPr>
        <p:spPr>
          <a:xfrm>
            <a:off x="395654" y="238418"/>
            <a:ext cx="1467729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000" dirty="0">
                <a:solidFill>
                  <a:srgbClr val="662624"/>
                </a:solidFill>
              </a:rPr>
              <a:t>Future Scope of System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5967C43-B0F9-DFCB-D222-C06D113B11C2}"/>
              </a:ext>
            </a:extLst>
          </p:cNvPr>
          <p:cNvSpPr txBox="1"/>
          <p:nvPr/>
        </p:nvSpPr>
        <p:spPr>
          <a:xfrm>
            <a:off x="283327" y="1163012"/>
            <a:ext cx="15465669" cy="7879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rgbClr val="662624"/>
                </a:solidFill>
              </a:rPr>
              <a:t>Expansion of Product Categories</a:t>
            </a:r>
            <a:r>
              <a:rPr lang="en-IN" sz="2300" dirty="0">
                <a:solidFill>
                  <a:srgbClr val="662624"/>
                </a:solidFill>
              </a:rPr>
              <a:t>: Expand the range of product categories to include more niche markets, such as vintage items, collectibles, and handmade crafts, to attract a wider audience and increase user engagement.</a:t>
            </a:r>
          </a:p>
          <a:p>
            <a:endParaRPr lang="en-IN" sz="2300" dirty="0">
              <a:solidFill>
                <a:srgbClr val="662624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rgbClr val="662624"/>
                </a:solidFill>
              </a:rPr>
              <a:t>Integration of AI and Machine Learning</a:t>
            </a:r>
            <a:r>
              <a:rPr lang="en-IN" sz="2300" dirty="0">
                <a:solidFill>
                  <a:srgbClr val="662624"/>
                </a:solidFill>
              </a:rPr>
              <a:t>: Enhance the user experience by providing personalized recommendations, improving search functionality, and detecting fraudulent activities using AI and machine learning algorithms.</a:t>
            </a:r>
          </a:p>
          <a:p>
            <a:endParaRPr lang="en-IN" sz="2300" dirty="0">
              <a:solidFill>
                <a:srgbClr val="662624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rgbClr val="662624"/>
                </a:solidFill>
              </a:rPr>
              <a:t>Sustainability Initiatives</a:t>
            </a:r>
            <a:r>
              <a:rPr lang="en-IN" sz="2300" dirty="0">
                <a:solidFill>
                  <a:srgbClr val="662624"/>
                </a:solidFill>
              </a:rPr>
              <a:t>: Emphasize the environmental benefits of buying and selling second-hand products. Introduce features that highlight the positive impact on reducing waste and promoting sustainability.</a:t>
            </a:r>
          </a:p>
          <a:p>
            <a:endParaRPr lang="en-IN" sz="2300" dirty="0">
              <a:solidFill>
                <a:srgbClr val="662624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rgbClr val="662624"/>
                </a:solidFill>
              </a:rPr>
              <a:t>Mobile App Development</a:t>
            </a:r>
            <a:r>
              <a:rPr lang="en-IN" sz="2300" dirty="0">
                <a:solidFill>
                  <a:srgbClr val="662624"/>
                </a:solidFill>
              </a:rPr>
              <a:t>: Develop a user-friendly mobile app to increase user retention and engagement by making it easier for users to access the platform on the go.</a:t>
            </a:r>
          </a:p>
          <a:p>
            <a:endParaRPr lang="en-IN" sz="2300" dirty="0">
              <a:solidFill>
                <a:srgbClr val="662624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rgbClr val="662624"/>
                </a:solidFill>
              </a:rPr>
              <a:t>Social Features</a:t>
            </a:r>
            <a:r>
              <a:rPr lang="en-IN" sz="2300" dirty="0">
                <a:solidFill>
                  <a:srgbClr val="662624"/>
                </a:solidFill>
              </a:rPr>
              <a:t>: Add social features such as user profiles, reviews, and ratings to build a sense of community and trust among users, encouraging more transactions and repeat customers.</a:t>
            </a:r>
          </a:p>
          <a:p>
            <a:endParaRPr lang="en-IN" sz="2300" dirty="0">
              <a:solidFill>
                <a:srgbClr val="662624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rgbClr val="662624"/>
                </a:solidFill>
              </a:rPr>
              <a:t> </a:t>
            </a:r>
            <a:r>
              <a:rPr lang="en-IN" sz="2300" b="1" dirty="0">
                <a:solidFill>
                  <a:srgbClr val="662624"/>
                </a:solidFill>
              </a:rPr>
              <a:t>Partnerships and Collaborations</a:t>
            </a:r>
            <a:r>
              <a:rPr lang="en-IN" sz="2300" dirty="0">
                <a:solidFill>
                  <a:srgbClr val="662624"/>
                </a:solidFill>
              </a:rPr>
              <a:t>: Collaborate with other businesses, influencers, and organizations to promote the platform and reach a larger audience, increasing brand visibility.</a:t>
            </a:r>
          </a:p>
          <a:p>
            <a:endParaRPr lang="en-IN" sz="2300" dirty="0">
              <a:solidFill>
                <a:srgbClr val="662624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300" b="1" dirty="0">
                <a:solidFill>
                  <a:srgbClr val="662624"/>
                </a:solidFill>
              </a:rPr>
              <a:t>Enhanced Payment and Delivery Options</a:t>
            </a:r>
            <a:r>
              <a:rPr lang="en-IN" sz="2300" dirty="0">
                <a:solidFill>
                  <a:srgbClr val="662624"/>
                </a:solidFill>
              </a:rPr>
              <a:t>: Offer multiple payment options and efficient delivery services to improve the overall user experience. Explore partnerships with logistics companies to streamline the delivery process.</a:t>
            </a:r>
          </a:p>
        </p:txBody>
      </p:sp>
    </p:spTree>
    <p:extLst>
      <p:ext uri="{BB962C8B-B14F-4D97-AF65-F5344CB8AC3E}">
        <p14:creationId xmlns:p14="http://schemas.microsoft.com/office/powerpoint/2010/main" val="2852459148"/>
      </p:ext>
    </p:extLst>
  </p:cSld>
  <p:clrMapOvr>
    <a:masterClrMapping/>
  </p:clrMapOvr>
  <p:transition spd="slow" advClick="0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338">
          <a:extLst>
            <a:ext uri="{FF2B5EF4-FFF2-40B4-BE49-F238E27FC236}">
              <a16:creationId xmlns:a16="http://schemas.microsoft.com/office/drawing/2014/main" id="{98685921-8974-1A2A-2461-13E5E007E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5">
            <a:extLst>
              <a:ext uri="{FF2B5EF4-FFF2-40B4-BE49-F238E27FC236}">
                <a16:creationId xmlns:a16="http://schemas.microsoft.com/office/drawing/2014/main" id="{01BFE284-0FEF-073F-274A-3DF54D88CA04}"/>
              </a:ext>
            </a:extLst>
          </p:cNvPr>
          <p:cNvSpPr/>
          <p:nvPr/>
        </p:nvSpPr>
        <p:spPr>
          <a:xfrm rot="7144197">
            <a:off x="10045396" y="-758013"/>
            <a:ext cx="17143531" cy="15022019"/>
          </a:xfrm>
          <a:custGeom>
            <a:avLst/>
            <a:gdLst/>
            <a:ahLst/>
            <a:cxnLst/>
            <a:rect l="l" t="t" r="r" b="b"/>
            <a:pathLst>
              <a:path w="17143531" h="15022019" extrusionOk="0">
                <a:moveTo>
                  <a:pt x="0" y="0"/>
                </a:moveTo>
                <a:lnTo>
                  <a:pt x="17143531" y="0"/>
                </a:lnTo>
                <a:lnTo>
                  <a:pt x="17143531" y="15022018"/>
                </a:lnTo>
                <a:lnTo>
                  <a:pt x="0" y="1502201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340" name="Google Shape;340;p25">
            <a:extLst>
              <a:ext uri="{FF2B5EF4-FFF2-40B4-BE49-F238E27FC236}">
                <a16:creationId xmlns:a16="http://schemas.microsoft.com/office/drawing/2014/main" id="{DE0C9AA4-9005-DE35-65C7-02471A82C4DA}"/>
              </a:ext>
            </a:extLst>
          </p:cNvPr>
          <p:cNvGrpSpPr/>
          <p:nvPr/>
        </p:nvGrpSpPr>
        <p:grpSpPr>
          <a:xfrm>
            <a:off x="15931195" y="1841048"/>
            <a:ext cx="483211" cy="585824"/>
            <a:chOff x="0" y="0"/>
            <a:chExt cx="670430" cy="812800"/>
          </a:xfrm>
        </p:grpSpPr>
        <p:sp>
          <p:nvSpPr>
            <p:cNvPr id="341" name="Google Shape;341;p25">
              <a:extLst>
                <a:ext uri="{FF2B5EF4-FFF2-40B4-BE49-F238E27FC236}">
                  <a16:creationId xmlns:a16="http://schemas.microsoft.com/office/drawing/2014/main" id="{4B76DBA2-907F-1124-C063-221EC332EC47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42" name="Google Shape;342;p25">
              <a:extLst>
                <a:ext uri="{FF2B5EF4-FFF2-40B4-BE49-F238E27FC236}">
                  <a16:creationId xmlns:a16="http://schemas.microsoft.com/office/drawing/2014/main" id="{6F71CE16-2352-65BF-CFC6-F13FEE3BC306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5" name="Google Shape;345;p25">
            <a:extLst>
              <a:ext uri="{FF2B5EF4-FFF2-40B4-BE49-F238E27FC236}">
                <a16:creationId xmlns:a16="http://schemas.microsoft.com/office/drawing/2014/main" id="{34D99F08-AC05-2EAA-C1EA-F041C7B3ED72}"/>
              </a:ext>
            </a:extLst>
          </p:cNvPr>
          <p:cNvGrpSpPr/>
          <p:nvPr/>
        </p:nvGrpSpPr>
        <p:grpSpPr>
          <a:xfrm>
            <a:off x="15711692" y="1143582"/>
            <a:ext cx="461108" cy="559027"/>
            <a:chOff x="0" y="0"/>
            <a:chExt cx="670430" cy="812800"/>
          </a:xfrm>
        </p:grpSpPr>
        <p:sp>
          <p:nvSpPr>
            <p:cNvPr id="346" name="Google Shape;346;p25">
              <a:extLst>
                <a:ext uri="{FF2B5EF4-FFF2-40B4-BE49-F238E27FC236}">
                  <a16:creationId xmlns:a16="http://schemas.microsoft.com/office/drawing/2014/main" id="{272C6C65-22BB-48F1-8CAC-D4E75C53BC81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47" name="Google Shape;347;p25">
              <a:extLst>
                <a:ext uri="{FF2B5EF4-FFF2-40B4-BE49-F238E27FC236}">
                  <a16:creationId xmlns:a16="http://schemas.microsoft.com/office/drawing/2014/main" id="{83072A9A-CCB6-A46C-C5E1-7A3C93F2F9F7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5">
            <a:extLst>
              <a:ext uri="{FF2B5EF4-FFF2-40B4-BE49-F238E27FC236}">
                <a16:creationId xmlns:a16="http://schemas.microsoft.com/office/drawing/2014/main" id="{0CE7DDF9-601D-7BBD-9437-C6BA489D5621}"/>
              </a:ext>
            </a:extLst>
          </p:cNvPr>
          <p:cNvGrpSpPr/>
          <p:nvPr/>
        </p:nvGrpSpPr>
        <p:grpSpPr>
          <a:xfrm>
            <a:off x="395654" y="9159403"/>
            <a:ext cx="617012" cy="617012"/>
            <a:chOff x="0" y="0"/>
            <a:chExt cx="812800" cy="812800"/>
          </a:xfrm>
        </p:grpSpPr>
        <p:sp>
          <p:nvSpPr>
            <p:cNvPr id="349" name="Google Shape;349;p25">
              <a:extLst>
                <a:ext uri="{FF2B5EF4-FFF2-40B4-BE49-F238E27FC236}">
                  <a16:creationId xmlns:a16="http://schemas.microsoft.com/office/drawing/2014/main" id="{94BE1FE3-1EEE-6B94-A7A7-C18D2278193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50" name="Google Shape;350;p25">
              <a:extLst>
                <a:ext uri="{FF2B5EF4-FFF2-40B4-BE49-F238E27FC236}">
                  <a16:creationId xmlns:a16="http://schemas.microsoft.com/office/drawing/2014/main" id="{BAB2C397-827C-10A4-611F-9411750997AC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1" name="Google Shape;351;p25">
            <a:extLst>
              <a:ext uri="{FF2B5EF4-FFF2-40B4-BE49-F238E27FC236}">
                <a16:creationId xmlns:a16="http://schemas.microsoft.com/office/drawing/2014/main" id="{8DE682EA-C1DB-0B6C-5363-3A471DC543BF}"/>
              </a:ext>
            </a:extLst>
          </p:cNvPr>
          <p:cNvGrpSpPr/>
          <p:nvPr/>
        </p:nvGrpSpPr>
        <p:grpSpPr>
          <a:xfrm>
            <a:off x="1260712" y="9185375"/>
            <a:ext cx="538771" cy="513516"/>
            <a:chOff x="0" y="0"/>
            <a:chExt cx="812800" cy="774700"/>
          </a:xfrm>
        </p:grpSpPr>
        <p:sp>
          <p:nvSpPr>
            <p:cNvPr id="352" name="Google Shape;352;p25">
              <a:extLst>
                <a:ext uri="{FF2B5EF4-FFF2-40B4-BE49-F238E27FC236}">
                  <a16:creationId xmlns:a16="http://schemas.microsoft.com/office/drawing/2014/main" id="{7E23EC93-F739-9A14-B09B-6D36ED2FCD3F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53" name="Google Shape;353;p25">
              <a:extLst>
                <a:ext uri="{FF2B5EF4-FFF2-40B4-BE49-F238E27FC236}">
                  <a16:creationId xmlns:a16="http://schemas.microsoft.com/office/drawing/2014/main" id="{7BBEA887-159F-3B18-A29B-929C1B516660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4" name="Google Shape;354;p25">
            <a:extLst>
              <a:ext uri="{FF2B5EF4-FFF2-40B4-BE49-F238E27FC236}">
                <a16:creationId xmlns:a16="http://schemas.microsoft.com/office/drawing/2014/main" id="{31101B86-FE1A-9260-A210-CFEB50E30925}"/>
              </a:ext>
            </a:extLst>
          </p:cNvPr>
          <p:cNvGrpSpPr/>
          <p:nvPr/>
        </p:nvGrpSpPr>
        <p:grpSpPr>
          <a:xfrm>
            <a:off x="1012666" y="9916757"/>
            <a:ext cx="151585" cy="151585"/>
            <a:chOff x="0" y="0"/>
            <a:chExt cx="812800" cy="812800"/>
          </a:xfrm>
        </p:grpSpPr>
        <p:sp>
          <p:nvSpPr>
            <p:cNvPr id="355" name="Google Shape;355;p25">
              <a:extLst>
                <a:ext uri="{FF2B5EF4-FFF2-40B4-BE49-F238E27FC236}">
                  <a16:creationId xmlns:a16="http://schemas.microsoft.com/office/drawing/2014/main" id="{6309D17B-FC1E-BBA1-455B-50D6E2AFAA7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5">
              <a:extLst>
                <a:ext uri="{FF2B5EF4-FFF2-40B4-BE49-F238E27FC236}">
                  <a16:creationId xmlns:a16="http://schemas.microsoft.com/office/drawing/2014/main" id="{EE5D4A78-8982-7379-B3C5-257E6C4AF292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7" name="Google Shape;357;p25">
            <a:extLst>
              <a:ext uri="{FF2B5EF4-FFF2-40B4-BE49-F238E27FC236}">
                <a16:creationId xmlns:a16="http://schemas.microsoft.com/office/drawing/2014/main" id="{03390412-2CE5-C01E-F596-09B792651F9D}"/>
              </a:ext>
            </a:extLst>
          </p:cNvPr>
          <p:cNvGrpSpPr/>
          <p:nvPr/>
        </p:nvGrpSpPr>
        <p:grpSpPr>
          <a:xfrm>
            <a:off x="15343276" y="1587727"/>
            <a:ext cx="157904" cy="157904"/>
            <a:chOff x="0" y="0"/>
            <a:chExt cx="812800" cy="812800"/>
          </a:xfrm>
        </p:grpSpPr>
        <p:sp>
          <p:nvSpPr>
            <p:cNvPr id="358" name="Google Shape;358;p25">
              <a:extLst>
                <a:ext uri="{FF2B5EF4-FFF2-40B4-BE49-F238E27FC236}">
                  <a16:creationId xmlns:a16="http://schemas.microsoft.com/office/drawing/2014/main" id="{E90F4929-0588-FDCF-8100-39A8868826D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5">
              <a:extLst>
                <a:ext uri="{FF2B5EF4-FFF2-40B4-BE49-F238E27FC236}">
                  <a16:creationId xmlns:a16="http://schemas.microsoft.com/office/drawing/2014/main" id="{74213E48-3793-6C1E-4629-C3908351472A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" name="Google Shape;87;p13">
            <a:extLst>
              <a:ext uri="{FF2B5EF4-FFF2-40B4-BE49-F238E27FC236}">
                <a16:creationId xmlns:a16="http://schemas.microsoft.com/office/drawing/2014/main" id="{327123AA-F83D-5EC2-27BE-F3F6821B51D6}"/>
              </a:ext>
            </a:extLst>
          </p:cNvPr>
          <p:cNvCxnSpPr>
            <a:cxnSpLocks/>
          </p:cNvCxnSpPr>
          <p:nvPr/>
        </p:nvCxnSpPr>
        <p:spPr>
          <a:xfrm flipV="1">
            <a:off x="154676" y="949138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C2F6530-6361-D652-D93A-A3F8F3BA003E}"/>
              </a:ext>
            </a:extLst>
          </p:cNvPr>
          <p:cNvSpPr txBox="1"/>
          <p:nvPr/>
        </p:nvSpPr>
        <p:spPr>
          <a:xfrm>
            <a:off x="154676" y="235687"/>
            <a:ext cx="1467729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spc="-10" dirty="0">
                <a:solidFill>
                  <a:srgbClr val="662624"/>
                </a:solidFill>
                <a:effectLst/>
                <a:latin typeface="+mj-lt"/>
                <a:ea typeface="Times New Roman" panose="02020603050405020304" pitchFamily="18" charset="0"/>
              </a:rPr>
              <a:t>Bibliography</a:t>
            </a:r>
            <a:endParaRPr lang="en-IN" sz="3000" dirty="0">
              <a:solidFill>
                <a:srgbClr val="662624"/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4CEC71-5DF8-8940-6A0C-406A86AA9E95}"/>
              </a:ext>
            </a:extLst>
          </p:cNvPr>
          <p:cNvSpPr txBox="1"/>
          <p:nvPr/>
        </p:nvSpPr>
        <p:spPr>
          <a:xfrm>
            <a:off x="281354" y="1413269"/>
            <a:ext cx="14677292" cy="3026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75"/>
              </a:spcBef>
              <a:buNone/>
            </a:pPr>
            <a:r>
              <a:rPr lang="en-US" sz="1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spcBef>
                <a:spcPts val="5"/>
              </a:spcBef>
              <a:buSzPts val="1400"/>
              <a:buFont typeface="Wingdings" panose="05000000000000000000" pitchFamily="2" charset="2"/>
              <a:buChar char=""/>
              <a:tabLst>
                <a:tab pos="476885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Funda</a:t>
            </a:r>
            <a:r>
              <a:rPr lang="en-US" sz="2400" b="1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with</a:t>
            </a:r>
            <a:r>
              <a:rPr lang="en-US" sz="2400" b="1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b="1" spc="0" dirty="0" err="1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webIT</a:t>
            </a:r>
            <a:r>
              <a:rPr lang="en-US" sz="24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: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admin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panel</a:t>
            </a:r>
            <a:r>
              <a:rPr lang="en-US" sz="24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and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website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overview</a:t>
            </a:r>
            <a:r>
              <a:rPr lang="en-US" sz="24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and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tutorials</a:t>
            </a:r>
            <a:r>
              <a:rPr lang="en-US" sz="24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.</a:t>
            </a:r>
            <a:endParaRPr lang="en-IN" sz="24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>
              <a:spcBef>
                <a:spcPts val="255"/>
              </a:spcBef>
              <a:buNone/>
            </a:pP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240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spcBef>
                <a:spcPts val="5"/>
              </a:spcBef>
              <a:buSzPts val="1400"/>
              <a:buFont typeface="Wingdings" panose="05000000000000000000" pitchFamily="2" charset="2"/>
              <a:buChar char=""/>
              <a:tabLst>
                <a:tab pos="476885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Programming</a:t>
            </a:r>
            <a:r>
              <a:rPr lang="en-US" sz="2400" b="1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with</a:t>
            </a:r>
            <a:r>
              <a:rPr lang="en-US" sz="2400" b="1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b="1" spc="0" dirty="0" err="1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vishal</a:t>
            </a:r>
            <a:r>
              <a:rPr lang="en-US" sz="2400" b="1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:</a:t>
            </a:r>
            <a:r>
              <a:rPr lang="en-US" sz="24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coding</a:t>
            </a:r>
            <a:r>
              <a:rPr lang="en-US" sz="24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and logic</a:t>
            </a:r>
            <a:r>
              <a:rPr lang="en-US" sz="24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reference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for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the</a:t>
            </a:r>
            <a:r>
              <a:rPr lang="en-US" sz="24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website</a:t>
            </a:r>
            <a:r>
              <a:rPr lang="en-US" sz="24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.</a:t>
            </a:r>
            <a:endParaRPr lang="en-IN" sz="24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>
              <a:spcBef>
                <a:spcPts val="235"/>
              </a:spcBef>
              <a:buNone/>
            </a:pP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240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400"/>
              <a:buFont typeface="Wingdings" panose="05000000000000000000" pitchFamily="2" charset="2"/>
              <a:buChar char=""/>
              <a:tabLst>
                <a:tab pos="476885" algn="l"/>
              </a:tabLst>
            </a:pPr>
            <a:r>
              <a:rPr lang="en-US" sz="24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W3schools</a:t>
            </a:r>
            <a:r>
              <a:rPr lang="en-US" sz="2400" b="1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:</a:t>
            </a:r>
            <a:r>
              <a:rPr lang="en-US" sz="24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introduction</a:t>
            </a:r>
            <a:r>
              <a:rPr lang="en-US" sz="2400" spc="-6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and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basic</a:t>
            </a:r>
            <a:r>
              <a:rPr lang="en-US" sz="24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knowledge</a:t>
            </a:r>
            <a:r>
              <a:rPr lang="en-US" sz="2400" spc="-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about</a:t>
            </a:r>
            <a:r>
              <a:rPr lang="en-US" sz="24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 err="1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php</a:t>
            </a:r>
            <a:r>
              <a:rPr lang="en-US" sz="24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language</a:t>
            </a:r>
            <a:r>
              <a:rPr lang="en-US" sz="24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.</a:t>
            </a:r>
            <a:endParaRPr lang="en-IN" sz="24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  <a:p>
            <a:pPr>
              <a:spcBef>
                <a:spcPts val="260"/>
              </a:spcBef>
              <a:buNone/>
            </a:pPr>
            <a:r>
              <a:rPr lang="en-US" sz="2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240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spcBef>
                <a:spcPts val="5"/>
              </a:spcBef>
              <a:buSzPts val="1400"/>
              <a:buFont typeface="Wingdings" panose="05000000000000000000" pitchFamily="2" charset="2"/>
              <a:buChar char=""/>
              <a:tabLst>
                <a:tab pos="476885" algn="l"/>
              </a:tabLst>
            </a:pPr>
            <a:r>
              <a:rPr lang="en-US" sz="2400" b="1" spc="0" dirty="0" err="1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Thinkswithyou</a:t>
            </a:r>
            <a:r>
              <a:rPr lang="en-US" sz="24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:</a:t>
            </a:r>
            <a:r>
              <a:rPr lang="en-US" sz="2400" spc="-5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website</a:t>
            </a:r>
            <a:r>
              <a:rPr lang="en-US" sz="24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code</a:t>
            </a:r>
            <a:r>
              <a:rPr lang="en-US" sz="24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and</a:t>
            </a:r>
            <a:r>
              <a:rPr lang="en-US" sz="24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interface</a:t>
            </a:r>
            <a:r>
              <a:rPr lang="en-US" sz="24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reference</a:t>
            </a:r>
            <a:r>
              <a:rPr lang="en-US" sz="24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 </a:t>
            </a:r>
            <a:r>
              <a:rPr lang="en-US" sz="24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Wingdings" panose="05000000000000000000" pitchFamily="2" charset="2"/>
                <a:cs typeface="Wingdings" panose="05000000000000000000" pitchFamily="2" charset="2"/>
              </a:rPr>
              <a:t>.</a:t>
            </a:r>
            <a:endParaRPr lang="en-IN" sz="24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Wingdings" panose="05000000000000000000" pitchFamily="2" charset="2"/>
              <a:cs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186984838"/>
      </p:ext>
    </p:extLst>
  </p:cSld>
  <p:clrMapOvr>
    <a:masterClrMapping/>
  </p:clrMapOvr>
  <p:transition spd="slow" advClick="0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>
          <a:extLst>
            <a:ext uri="{FF2B5EF4-FFF2-40B4-BE49-F238E27FC236}">
              <a16:creationId xmlns:a16="http://schemas.microsoft.com/office/drawing/2014/main" id="{8F9379B0-7D77-C49F-4CCE-F60CC0E936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>
            <a:extLst>
              <a:ext uri="{FF2B5EF4-FFF2-40B4-BE49-F238E27FC236}">
                <a16:creationId xmlns:a16="http://schemas.microsoft.com/office/drawing/2014/main" id="{8066DEC0-C66A-B289-6046-854C2BB102C0}"/>
              </a:ext>
            </a:extLst>
          </p:cNvPr>
          <p:cNvSpPr/>
          <p:nvPr/>
        </p:nvSpPr>
        <p:spPr>
          <a:xfrm>
            <a:off x="6389497" y="-843238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2"/>
                </a:lnTo>
                <a:lnTo>
                  <a:pt x="0" y="90852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0" name="Google Shape;160;p16">
            <a:extLst>
              <a:ext uri="{FF2B5EF4-FFF2-40B4-BE49-F238E27FC236}">
                <a16:creationId xmlns:a16="http://schemas.microsoft.com/office/drawing/2014/main" id="{4DFFB4E5-72C0-AF13-B008-FC0064081AAB}"/>
              </a:ext>
            </a:extLst>
          </p:cNvPr>
          <p:cNvGrpSpPr/>
          <p:nvPr/>
        </p:nvGrpSpPr>
        <p:grpSpPr>
          <a:xfrm>
            <a:off x="17026438" y="1330619"/>
            <a:ext cx="461108" cy="559027"/>
            <a:chOff x="0" y="0"/>
            <a:chExt cx="670430" cy="812800"/>
          </a:xfrm>
        </p:grpSpPr>
        <p:sp>
          <p:nvSpPr>
            <p:cNvPr id="161" name="Google Shape;161;p16">
              <a:extLst>
                <a:ext uri="{FF2B5EF4-FFF2-40B4-BE49-F238E27FC236}">
                  <a16:creationId xmlns:a16="http://schemas.microsoft.com/office/drawing/2014/main" id="{73BC589C-E072-57D3-4A10-CBF7CE319795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6">
              <a:extLst>
                <a:ext uri="{FF2B5EF4-FFF2-40B4-BE49-F238E27FC236}">
                  <a16:creationId xmlns:a16="http://schemas.microsoft.com/office/drawing/2014/main" id="{50B030FC-825B-2409-08B0-E6A68675D919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16">
            <a:extLst>
              <a:ext uri="{FF2B5EF4-FFF2-40B4-BE49-F238E27FC236}">
                <a16:creationId xmlns:a16="http://schemas.microsoft.com/office/drawing/2014/main" id="{9FDB114B-60F7-D995-ABA4-377F5316CE6E}"/>
              </a:ext>
            </a:extLst>
          </p:cNvPr>
          <p:cNvGrpSpPr/>
          <p:nvPr/>
        </p:nvGrpSpPr>
        <p:grpSpPr>
          <a:xfrm>
            <a:off x="16101208" y="755813"/>
            <a:ext cx="617012" cy="617012"/>
            <a:chOff x="0" y="0"/>
            <a:chExt cx="812800" cy="812800"/>
          </a:xfrm>
        </p:grpSpPr>
        <p:sp>
          <p:nvSpPr>
            <p:cNvPr id="164" name="Google Shape;164;p16">
              <a:extLst>
                <a:ext uri="{FF2B5EF4-FFF2-40B4-BE49-F238E27FC236}">
                  <a16:creationId xmlns:a16="http://schemas.microsoft.com/office/drawing/2014/main" id="{546A8BCB-B002-1CA3-CA0B-2B48776293E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5" name="Google Shape;165;p16">
              <a:extLst>
                <a:ext uri="{FF2B5EF4-FFF2-40B4-BE49-F238E27FC236}">
                  <a16:creationId xmlns:a16="http://schemas.microsoft.com/office/drawing/2014/main" id="{2DD2B393-578B-6133-75B8-4040F29EB2ED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6">
            <a:extLst>
              <a:ext uri="{FF2B5EF4-FFF2-40B4-BE49-F238E27FC236}">
                <a16:creationId xmlns:a16="http://schemas.microsoft.com/office/drawing/2014/main" id="{80C167BD-074B-07F6-713A-7D1C425A671C}"/>
              </a:ext>
            </a:extLst>
          </p:cNvPr>
          <p:cNvGrpSpPr/>
          <p:nvPr/>
        </p:nvGrpSpPr>
        <p:grpSpPr>
          <a:xfrm>
            <a:off x="16794013" y="8925749"/>
            <a:ext cx="538771" cy="513516"/>
            <a:chOff x="0" y="0"/>
            <a:chExt cx="812800" cy="774700"/>
          </a:xfrm>
        </p:grpSpPr>
        <p:sp>
          <p:nvSpPr>
            <p:cNvPr id="167" name="Google Shape;167;p16">
              <a:extLst>
                <a:ext uri="{FF2B5EF4-FFF2-40B4-BE49-F238E27FC236}">
                  <a16:creationId xmlns:a16="http://schemas.microsoft.com/office/drawing/2014/main" id="{9487C37A-061E-2FE6-4989-5901B39F758C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8" name="Google Shape;168;p16">
              <a:extLst>
                <a:ext uri="{FF2B5EF4-FFF2-40B4-BE49-F238E27FC236}">
                  <a16:creationId xmlns:a16="http://schemas.microsoft.com/office/drawing/2014/main" id="{8205F5E2-AD61-177D-F9AA-FBC02023C5C1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16">
            <a:extLst>
              <a:ext uri="{FF2B5EF4-FFF2-40B4-BE49-F238E27FC236}">
                <a16:creationId xmlns:a16="http://schemas.microsoft.com/office/drawing/2014/main" id="{66EBA345-664B-4039-29E8-08DB8B9F510F}"/>
              </a:ext>
            </a:extLst>
          </p:cNvPr>
          <p:cNvGrpSpPr/>
          <p:nvPr/>
        </p:nvGrpSpPr>
        <p:grpSpPr>
          <a:xfrm>
            <a:off x="17181199" y="755813"/>
            <a:ext cx="151585" cy="151585"/>
            <a:chOff x="0" y="0"/>
            <a:chExt cx="812800" cy="812800"/>
          </a:xfrm>
        </p:grpSpPr>
        <p:sp>
          <p:nvSpPr>
            <p:cNvPr id="170" name="Google Shape;170;p16">
              <a:extLst>
                <a:ext uri="{FF2B5EF4-FFF2-40B4-BE49-F238E27FC236}">
                  <a16:creationId xmlns:a16="http://schemas.microsoft.com/office/drawing/2014/main" id="{DE25DF15-3660-F4A0-923A-AD7F4D06FB8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>
              <a:extLst>
                <a:ext uri="{FF2B5EF4-FFF2-40B4-BE49-F238E27FC236}">
                  <a16:creationId xmlns:a16="http://schemas.microsoft.com/office/drawing/2014/main" id="{DC880BF7-E65F-9258-9EF3-1239024E3C43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16">
            <a:extLst>
              <a:ext uri="{FF2B5EF4-FFF2-40B4-BE49-F238E27FC236}">
                <a16:creationId xmlns:a16="http://schemas.microsoft.com/office/drawing/2014/main" id="{2F54C8BD-36A2-C454-6EA0-69A510C1B7F2}"/>
              </a:ext>
            </a:extLst>
          </p:cNvPr>
          <p:cNvGrpSpPr/>
          <p:nvPr/>
        </p:nvGrpSpPr>
        <p:grpSpPr>
          <a:xfrm>
            <a:off x="16258129" y="9439265"/>
            <a:ext cx="151585" cy="151585"/>
            <a:chOff x="0" y="0"/>
            <a:chExt cx="812800" cy="812800"/>
          </a:xfrm>
        </p:grpSpPr>
        <p:sp>
          <p:nvSpPr>
            <p:cNvPr id="173" name="Google Shape;173;p16">
              <a:extLst>
                <a:ext uri="{FF2B5EF4-FFF2-40B4-BE49-F238E27FC236}">
                  <a16:creationId xmlns:a16="http://schemas.microsoft.com/office/drawing/2014/main" id="{EF0673D8-BE72-B24F-1EE8-5D202D19F4C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>
              <a:extLst>
                <a:ext uri="{FF2B5EF4-FFF2-40B4-BE49-F238E27FC236}">
                  <a16:creationId xmlns:a16="http://schemas.microsoft.com/office/drawing/2014/main" id="{8B71062C-85E0-3CD5-83B5-AEBA8161CC93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>
            <a:extLst>
              <a:ext uri="{FF2B5EF4-FFF2-40B4-BE49-F238E27FC236}">
                <a16:creationId xmlns:a16="http://schemas.microsoft.com/office/drawing/2014/main" id="{C625A840-99C8-30F9-18D5-3D48B5768A39}"/>
              </a:ext>
            </a:extLst>
          </p:cNvPr>
          <p:cNvSpPr/>
          <p:nvPr/>
        </p:nvSpPr>
        <p:spPr>
          <a:xfrm>
            <a:off x="-7042838" y="6909284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1"/>
                </a:lnTo>
                <a:lnTo>
                  <a:pt x="0" y="9085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sp>
        <p:nvSpPr>
          <p:cNvPr id="185" name="Google Shape;185;p16">
            <a:extLst>
              <a:ext uri="{FF2B5EF4-FFF2-40B4-BE49-F238E27FC236}">
                <a16:creationId xmlns:a16="http://schemas.microsoft.com/office/drawing/2014/main" id="{2D511C38-96FE-6B29-8D2F-62F043CDDF4F}"/>
              </a:ext>
            </a:extLst>
          </p:cNvPr>
          <p:cNvSpPr txBox="1"/>
          <p:nvPr/>
        </p:nvSpPr>
        <p:spPr>
          <a:xfrm>
            <a:off x="1028700" y="3031609"/>
            <a:ext cx="16230600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BC7777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AD1028-CCEB-E063-8B58-12F347229DB5}"/>
              </a:ext>
            </a:extLst>
          </p:cNvPr>
          <p:cNvSpPr txBox="1"/>
          <p:nvPr/>
        </p:nvSpPr>
        <p:spPr>
          <a:xfrm>
            <a:off x="380769" y="389275"/>
            <a:ext cx="11541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buSzPts val="1400"/>
              <a:tabLst>
                <a:tab pos="476250" algn="l"/>
              </a:tabLst>
            </a:pPr>
            <a:r>
              <a:rPr lang="en-US" sz="1400" b="1" spc="3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2AE2C4-B207-3706-A302-D9EAE4A52E03}"/>
              </a:ext>
            </a:extLst>
          </p:cNvPr>
          <p:cNvSpPr txBox="1"/>
          <p:nvPr/>
        </p:nvSpPr>
        <p:spPr>
          <a:xfrm>
            <a:off x="6523892" y="4571899"/>
            <a:ext cx="52402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rgbClr val="662624"/>
                </a:solidFill>
                <a:latin typeface="Lucida Handwriting" panose="03010101010101010101" pitchFamily="66" charset="0"/>
              </a:rPr>
              <a:t>Thank you </a:t>
            </a:r>
            <a:r>
              <a:rPr lang="en-IN" sz="4800" dirty="0">
                <a:solidFill>
                  <a:srgbClr val="662624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149224158"/>
      </p:ext>
    </p:extLst>
  </p:cSld>
  <p:clrMapOvr>
    <a:masterClrMapping/>
  </p:clrMapOvr>
  <p:transition spd="slow" advClick="0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/>
          <p:nvPr/>
        </p:nvSpPr>
        <p:spPr>
          <a:xfrm>
            <a:off x="6356246" y="-1641260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2"/>
                </a:lnTo>
                <a:lnTo>
                  <a:pt x="0" y="90852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0" name="Google Shape;160;p16"/>
          <p:cNvGrpSpPr/>
          <p:nvPr/>
        </p:nvGrpSpPr>
        <p:grpSpPr>
          <a:xfrm>
            <a:off x="17026438" y="1330619"/>
            <a:ext cx="461108" cy="559027"/>
            <a:chOff x="0" y="0"/>
            <a:chExt cx="670430" cy="812800"/>
          </a:xfrm>
        </p:grpSpPr>
        <p:sp>
          <p:nvSpPr>
            <p:cNvPr id="161" name="Google Shape;161;p16"/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6"/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16"/>
          <p:cNvGrpSpPr/>
          <p:nvPr/>
        </p:nvGrpSpPr>
        <p:grpSpPr>
          <a:xfrm>
            <a:off x="16101208" y="755813"/>
            <a:ext cx="617012" cy="617012"/>
            <a:chOff x="0" y="0"/>
            <a:chExt cx="812800" cy="812800"/>
          </a:xfrm>
        </p:grpSpPr>
        <p:sp>
          <p:nvSpPr>
            <p:cNvPr id="164" name="Google Shape;164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5" name="Google Shape;165;p16"/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6"/>
          <p:cNvGrpSpPr/>
          <p:nvPr/>
        </p:nvGrpSpPr>
        <p:grpSpPr>
          <a:xfrm>
            <a:off x="16794013" y="8925749"/>
            <a:ext cx="538771" cy="513516"/>
            <a:chOff x="0" y="0"/>
            <a:chExt cx="812800" cy="774700"/>
          </a:xfrm>
        </p:grpSpPr>
        <p:sp>
          <p:nvSpPr>
            <p:cNvPr id="167" name="Google Shape;167;p16"/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8" name="Google Shape;168;p16"/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16"/>
          <p:cNvGrpSpPr/>
          <p:nvPr/>
        </p:nvGrpSpPr>
        <p:grpSpPr>
          <a:xfrm>
            <a:off x="17181199" y="755813"/>
            <a:ext cx="151585" cy="151585"/>
            <a:chOff x="0" y="0"/>
            <a:chExt cx="812800" cy="812800"/>
          </a:xfrm>
        </p:grpSpPr>
        <p:sp>
          <p:nvSpPr>
            <p:cNvPr id="170" name="Google Shape;170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16"/>
          <p:cNvGrpSpPr/>
          <p:nvPr/>
        </p:nvGrpSpPr>
        <p:grpSpPr>
          <a:xfrm>
            <a:off x="16258129" y="9439265"/>
            <a:ext cx="151585" cy="151585"/>
            <a:chOff x="0" y="0"/>
            <a:chExt cx="812800" cy="812800"/>
          </a:xfrm>
        </p:grpSpPr>
        <p:sp>
          <p:nvSpPr>
            <p:cNvPr id="173" name="Google Shape;173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/>
          <p:cNvSpPr/>
          <p:nvPr/>
        </p:nvSpPr>
        <p:spPr>
          <a:xfrm>
            <a:off x="-7042838" y="6909284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1"/>
                </a:lnTo>
                <a:lnTo>
                  <a:pt x="0" y="9085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sp>
        <p:nvSpPr>
          <p:cNvPr id="185" name="Google Shape;185;p16"/>
          <p:cNvSpPr txBox="1"/>
          <p:nvPr/>
        </p:nvSpPr>
        <p:spPr>
          <a:xfrm>
            <a:off x="1028700" y="3031609"/>
            <a:ext cx="16230600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BC7777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A406-B811-D9CC-D635-9EAEB1E32B9B}"/>
              </a:ext>
            </a:extLst>
          </p:cNvPr>
          <p:cNvSpPr txBox="1"/>
          <p:nvPr/>
        </p:nvSpPr>
        <p:spPr>
          <a:xfrm>
            <a:off x="599507" y="160501"/>
            <a:ext cx="13749250" cy="8124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15"/>
              </a:spcAft>
            </a:pPr>
            <a:r>
              <a:rPr lang="en-IN" sz="4600" b="1" kern="1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</a:t>
            </a:r>
            <a:endParaRPr lang="en-IN" sz="4600" kern="100" dirty="0">
              <a:solidFill>
                <a:srgbClr val="662624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89D3E8-E184-9E31-3126-E0677657028C}"/>
              </a:ext>
            </a:extLst>
          </p:cNvPr>
          <p:cNvSpPr txBox="1"/>
          <p:nvPr/>
        </p:nvSpPr>
        <p:spPr>
          <a:xfrm>
            <a:off x="613415" y="1064319"/>
            <a:ext cx="15782088" cy="8958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055">
              <a:buNone/>
            </a:pPr>
            <a:r>
              <a:rPr lang="en-US" sz="2600" b="1" spc="-10" dirty="0">
                <a:solidFill>
                  <a:srgbClr val="662624"/>
                </a:solidFill>
                <a:effectLst/>
                <a:latin typeface="+mj-lt"/>
                <a:ea typeface="Times New Roman" panose="02020603050405020304" pitchFamily="18" charset="0"/>
              </a:rPr>
              <a:t>Background</a:t>
            </a:r>
            <a:endParaRPr lang="en-IN" sz="2600" b="1" dirty="0">
              <a:solidFill>
                <a:srgbClr val="662624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>
              <a:spcBef>
                <a:spcPts val="235"/>
              </a:spcBef>
              <a:buNone/>
            </a:pPr>
            <a:r>
              <a:rPr lang="en-US" sz="2600" b="1" dirty="0">
                <a:solidFill>
                  <a:srgbClr val="662624"/>
                </a:solidFill>
                <a:effectLst/>
                <a:latin typeface="+mj-lt"/>
                <a:ea typeface="Times New Roman" panose="02020603050405020304" pitchFamily="18" charset="0"/>
              </a:rPr>
              <a:t> </a:t>
            </a:r>
            <a:endParaRPr lang="en-IN" sz="2600" dirty="0">
              <a:solidFill>
                <a:srgbClr val="662624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 marL="342900" marR="455930" lvl="0" indent="-342900">
              <a:lnSpc>
                <a:spcPct val="106000"/>
              </a:lnSpc>
              <a:spcBef>
                <a:spcPts val="5"/>
              </a:spcBef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The</a:t>
            </a:r>
            <a:r>
              <a:rPr lang="en-US" sz="2600" spc="-9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"Resale</a:t>
            </a:r>
            <a:r>
              <a:rPr lang="en-US" sz="2600" spc="-8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Retreate"</a:t>
            </a:r>
            <a:r>
              <a:rPr lang="en-US" sz="2600" spc="-9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project</a:t>
            </a:r>
            <a:r>
              <a:rPr lang="en-US" sz="2600" spc="-7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is</a:t>
            </a:r>
            <a:r>
              <a:rPr lang="en-US" sz="2600" spc="-7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</a:t>
            </a:r>
            <a:r>
              <a:rPr lang="en-US" sz="2600" spc="-9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platform</a:t>
            </a:r>
            <a:r>
              <a:rPr lang="en-US" sz="2600" spc="-8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designed</a:t>
            </a:r>
            <a:r>
              <a:rPr lang="en-US" sz="2600" spc="-8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to</a:t>
            </a:r>
            <a:r>
              <a:rPr lang="en-US" sz="2600" spc="-8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revolutionize</a:t>
            </a:r>
            <a:r>
              <a:rPr lang="en-US" sz="2600" spc="-8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the</a:t>
            </a:r>
            <a:r>
              <a:rPr lang="en-US" sz="2600" spc="-8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sale</a:t>
            </a:r>
            <a:r>
              <a:rPr lang="en-US" sz="2600" spc="-8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and purchase of used items.</a:t>
            </a:r>
            <a:endParaRPr lang="en-IN" sz="26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342900" lvl="0" indent="-342900">
              <a:spcBef>
                <a:spcPts val="10"/>
              </a:spcBef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Focuses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on</a:t>
            </a:r>
            <a:r>
              <a:rPr lang="en-US" sz="2600" spc="-4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supporting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the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principles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of</a:t>
            </a:r>
            <a:r>
              <a:rPr lang="en-US" sz="2600" spc="-5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reuse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and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recycling.</a:t>
            </a:r>
            <a:endParaRPr lang="en-IN" sz="26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342900" lvl="0" indent="-342900">
              <a:spcBef>
                <a:spcPts val="145"/>
              </a:spcBef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Aims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to</a:t>
            </a:r>
            <a:r>
              <a:rPr lang="en-US" sz="2600" spc="-4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reduce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waste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and</a:t>
            </a:r>
            <a:r>
              <a:rPr lang="en-US" sz="2600" spc="-4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promote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sustainable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consumption</a:t>
            </a:r>
            <a:r>
              <a:rPr lang="en-US" sz="2600" spc="-6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practices.</a:t>
            </a:r>
            <a:endParaRPr lang="en-IN" sz="26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342900" lvl="0" indent="-342900">
              <a:spcBef>
                <a:spcPts val="115"/>
              </a:spcBef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Connects</a:t>
            </a:r>
            <a:r>
              <a:rPr lang="en-US" sz="2600" spc="-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individuals</a:t>
            </a:r>
            <a:r>
              <a:rPr lang="en-US" sz="2600" spc="-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who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value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the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life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and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history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of</a:t>
            </a:r>
            <a:r>
              <a:rPr lang="en-US" sz="2600" spc="-5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pre-loved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goods.</a:t>
            </a:r>
            <a:endParaRPr lang="en-IN" sz="26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342900" marR="452755" lvl="0" indent="-342900">
              <a:lnSpc>
                <a:spcPct val="108000"/>
              </a:lnSpc>
              <a:spcBef>
                <a:spcPts val="120"/>
              </a:spcBef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Offers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an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alternative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to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the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fast-paced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consumer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culture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by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cherishing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and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preserving vintage and gently used products.</a:t>
            </a:r>
            <a:endParaRPr lang="en-IN" sz="26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342900" marR="455295" lvl="0" indent="-342900">
              <a:lnSpc>
                <a:spcPct val="108000"/>
              </a:lnSpc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Seeks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to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make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positive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environmental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impact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by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reducing</a:t>
            </a:r>
            <a:r>
              <a:rPr lang="en-US" sz="2600" spc="-5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the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carbon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footprint associated with manufacturing new items.</a:t>
            </a:r>
            <a:endParaRPr lang="en-US" sz="2600" dirty="0">
              <a:solidFill>
                <a:srgbClr val="662624"/>
              </a:solidFill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342900" marR="455295" lvl="0" indent="-342900">
              <a:lnSpc>
                <a:spcPct val="108000"/>
              </a:lnSpc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endParaRPr lang="en-IN" sz="26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342900" lvl="0" indent="-342900">
              <a:lnSpc>
                <a:spcPts val="1580"/>
              </a:lnSpc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Fosters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meaningful</a:t>
            </a:r>
            <a:r>
              <a:rPr lang="en-US" sz="2600" spc="-7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connections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between</a:t>
            </a:r>
            <a:r>
              <a:rPr lang="en-US" sz="2600" spc="-6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buyers</a:t>
            </a:r>
            <a:r>
              <a:rPr lang="en-US" sz="2600" spc="-4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and</a:t>
            </a:r>
            <a:r>
              <a:rPr lang="en-US" sz="2600" spc="-4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sellers.</a:t>
            </a:r>
            <a:endParaRPr lang="en-IN" sz="26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>
              <a:spcBef>
                <a:spcPts val="260"/>
              </a:spcBef>
              <a:buNone/>
            </a:pPr>
            <a:r>
              <a:rPr lang="en-US" sz="2600" dirty="0">
                <a:solidFill>
                  <a:srgbClr val="662624"/>
                </a:solidFill>
                <a:effectLst/>
                <a:latin typeface="+mj-lt"/>
                <a:ea typeface="Times New Roman" panose="02020603050405020304" pitchFamily="18" charset="0"/>
              </a:rPr>
              <a:t> </a:t>
            </a:r>
            <a:endParaRPr lang="en-IN" sz="2600" dirty="0">
              <a:solidFill>
                <a:srgbClr val="662624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 marL="59055">
              <a:buNone/>
            </a:pPr>
            <a:r>
              <a:rPr lang="en-US" sz="2800" b="1" spc="-10" dirty="0">
                <a:solidFill>
                  <a:srgbClr val="662624"/>
                </a:solidFill>
                <a:effectLst/>
                <a:latin typeface="+mj-lt"/>
                <a:ea typeface="Times New Roman" panose="02020603050405020304" pitchFamily="18" charset="0"/>
              </a:rPr>
              <a:t>Objective</a:t>
            </a:r>
            <a:endParaRPr lang="en-IN" sz="2800" b="1" dirty="0">
              <a:solidFill>
                <a:srgbClr val="662624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>
              <a:spcBef>
                <a:spcPts val="235"/>
              </a:spcBef>
              <a:buNone/>
            </a:pPr>
            <a:r>
              <a:rPr lang="en-US" sz="2800" b="1" dirty="0">
                <a:solidFill>
                  <a:srgbClr val="662624"/>
                </a:solidFill>
                <a:effectLst/>
                <a:latin typeface="+mj-lt"/>
                <a:ea typeface="Times New Roman" panose="02020603050405020304" pitchFamily="18" charset="0"/>
              </a:rPr>
              <a:t> </a:t>
            </a:r>
            <a:endParaRPr lang="en-IN" sz="2800" dirty="0">
              <a:solidFill>
                <a:srgbClr val="662624"/>
              </a:solidFill>
              <a:effectLst/>
              <a:latin typeface="+mj-lt"/>
              <a:ea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Bring</a:t>
            </a:r>
            <a:r>
              <a:rPr lang="en-US" sz="28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vintage</a:t>
            </a:r>
            <a:r>
              <a:rPr lang="en-US" sz="28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or</a:t>
            </a:r>
            <a:r>
              <a:rPr lang="en-US" sz="2800" spc="-2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gently</a:t>
            </a:r>
            <a:r>
              <a:rPr lang="en-US" sz="28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used</a:t>
            </a:r>
            <a:r>
              <a:rPr lang="en-US" sz="28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products</a:t>
            </a:r>
            <a:r>
              <a:rPr lang="en-US" sz="28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in</a:t>
            </a:r>
            <a:r>
              <a:rPr lang="en-US" sz="28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good</a:t>
            </a:r>
            <a:r>
              <a:rPr lang="en-US" sz="28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condition</a:t>
            </a:r>
            <a:r>
              <a:rPr lang="en-US" sz="28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into</a:t>
            </a:r>
            <a:r>
              <a:rPr lang="en-US" sz="28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more</a:t>
            </a:r>
            <a:r>
              <a:rPr lang="en-US" sz="28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homes.</a:t>
            </a:r>
            <a:endParaRPr lang="en-IN" sz="28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342900" lvl="0" indent="-342900">
              <a:spcBef>
                <a:spcPts val="120"/>
              </a:spcBef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Allow</a:t>
            </a:r>
            <a:r>
              <a:rPr lang="en-US" sz="2800" spc="-4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customers</a:t>
            </a:r>
            <a:r>
              <a:rPr lang="en-US" sz="2800" spc="-3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to</a:t>
            </a:r>
            <a:r>
              <a:rPr lang="en-US" sz="2800" spc="-2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list</a:t>
            </a:r>
            <a:r>
              <a:rPr lang="en-US" sz="2800" spc="-2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items</a:t>
            </a:r>
            <a:r>
              <a:rPr lang="en-US" sz="28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for</a:t>
            </a:r>
            <a:r>
              <a:rPr lang="en-US" sz="2800" spc="-4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sale</a:t>
            </a:r>
            <a:r>
              <a:rPr lang="en-US" sz="2800" spc="-3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effortlessly.</a:t>
            </a:r>
            <a:endParaRPr lang="en-IN" sz="28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342900" marR="454660" lvl="0" indent="-342900">
              <a:lnSpc>
                <a:spcPct val="108000"/>
              </a:lnSpc>
              <a:spcBef>
                <a:spcPts val="120"/>
              </a:spcBef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Enable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other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users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to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explore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and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purchase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from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diverse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range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of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listed</a:t>
            </a:r>
            <a:r>
              <a:rPr lang="en-US" sz="2800" spc="4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products.</a:t>
            </a:r>
            <a:endParaRPr lang="en-IN" sz="28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342900" marR="450850" lvl="0" indent="-342900">
              <a:lnSpc>
                <a:spcPct val="108000"/>
              </a:lnSpc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Extend</a:t>
            </a:r>
            <a:r>
              <a:rPr lang="en-US" sz="2800" spc="17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the</a:t>
            </a:r>
            <a:r>
              <a:rPr lang="en-US" sz="2800" spc="18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life</a:t>
            </a:r>
            <a:r>
              <a:rPr lang="en-US" sz="2800" spc="18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of</a:t>
            </a:r>
            <a:r>
              <a:rPr lang="en-US" sz="2800" spc="17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items</a:t>
            </a:r>
            <a:r>
              <a:rPr lang="en-US" sz="2800" spc="18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and</a:t>
            </a:r>
            <a:r>
              <a:rPr lang="en-US" sz="2800" spc="17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connect</a:t>
            </a:r>
            <a:r>
              <a:rPr lang="en-US" sz="2800" spc="17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like-minded</a:t>
            </a:r>
            <a:r>
              <a:rPr lang="en-US" sz="2800" spc="20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individuals</a:t>
            </a:r>
            <a:r>
              <a:rPr lang="en-US" sz="2800" spc="18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who</a:t>
            </a:r>
            <a:r>
              <a:rPr lang="en-US" sz="2800" spc="175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800" spc="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appreciate </a:t>
            </a:r>
            <a:r>
              <a:rPr lang="en-US" sz="2800" spc="-10" dirty="0">
                <a:solidFill>
                  <a:srgbClr val="662624"/>
                </a:solidFill>
                <a:effectLst/>
                <a:latin typeface="+mj-lt"/>
                <a:ea typeface="Symbol" panose="05050102010706020507" pitchFamily="18" charset="2"/>
                <a:cs typeface="Symbol" panose="05050102010706020507" pitchFamily="18" charset="2"/>
              </a:rPr>
              <a:t>sustainability.</a:t>
            </a:r>
            <a:endParaRPr lang="en-IN" sz="2800" spc="0" dirty="0">
              <a:solidFill>
                <a:srgbClr val="662624"/>
              </a:solidFill>
              <a:effectLst/>
              <a:latin typeface="+mj-lt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>
              <a:spcBef>
                <a:spcPts val="85"/>
              </a:spcBef>
              <a:buNone/>
            </a:pPr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6" name="Google Shape;87;p13">
            <a:extLst>
              <a:ext uri="{FF2B5EF4-FFF2-40B4-BE49-F238E27FC236}">
                <a16:creationId xmlns:a16="http://schemas.microsoft.com/office/drawing/2014/main" id="{614DBFE8-1D3E-376E-8DF7-AF6F08BF2E39}"/>
              </a:ext>
            </a:extLst>
          </p:cNvPr>
          <p:cNvCxnSpPr>
            <a:cxnSpLocks/>
          </p:cNvCxnSpPr>
          <p:nvPr/>
        </p:nvCxnSpPr>
        <p:spPr>
          <a:xfrm flipV="1">
            <a:off x="301869" y="972903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BC777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slow" advClick="0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150">
          <a:extLst>
            <a:ext uri="{FF2B5EF4-FFF2-40B4-BE49-F238E27FC236}">
              <a16:creationId xmlns:a16="http://schemas.microsoft.com/office/drawing/2014/main" id="{EEAB02D6-BDB2-65F5-9454-66638ABE4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>
            <a:extLst>
              <a:ext uri="{FF2B5EF4-FFF2-40B4-BE49-F238E27FC236}">
                <a16:creationId xmlns:a16="http://schemas.microsoft.com/office/drawing/2014/main" id="{F023D89D-05B4-ACC8-B6CB-930DD83D934F}"/>
              </a:ext>
            </a:extLst>
          </p:cNvPr>
          <p:cNvSpPr/>
          <p:nvPr/>
        </p:nvSpPr>
        <p:spPr>
          <a:xfrm>
            <a:off x="6389497" y="-843238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2"/>
                </a:lnTo>
                <a:lnTo>
                  <a:pt x="0" y="90852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0" name="Google Shape;160;p16">
            <a:extLst>
              <a:ext uri="{FF2B5EF4-FFF2-40B4-BE49-F238E27FC236}">
                <a16:creationId xmlns:a16="http://schemas.microsoft.com/office/drawing/2014/main" id="{634AE579-E3CA-1D36-C013-982D18A5060F}"/>
              </a:ext>
            </a:extLst>
          </p:cNvPr>
          <p:cNvGrpSpPr/>
          <p:nvPr/>
        </p:nvGrpSpPr>
        <p:grpSpPr>
          <a:xfrm>
            <a:off x="17026438" y="1330619"/>
            <a:ext cx="461108" cy="559027"/>
            <a:chOff x="0" y="0"/>
            <a:chExt cx="670430" cy="812800"/>
          </a:xfrm>
        </p:grpSpPr>
        <p:sp>
          <p:nvSpPr>
            <p:cNvPr id="161" name="Google Shape;161;p16">
              <a:extLst>
                <a:ext uri="{FF2B5EF4-FFF2-40B4-BE49-F238E27FC236}">
                  <a16:creationId xmlns:a16="http://schemas.microsoft.com/office/drawing/2014/main" id="{804EF704-BB23-D602-F83D-9CA0C73DE3E7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6">
              <a:extLst>
                <a:ext uri="{FF2B5EF4-FFF2-40B4-BE49-F238E27FC236}">
                  <a16:creationId xmlns:a16="http://schemas.microsoft.com/office/drawing/2014/main" id="{5137C045-6FD8-2597-184D-2D1BC3733025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16">
            <a:extLst>
              <a:ext uri="{FF2B5EF4-FFF2-40B4-BE49-F238E27FC236}">
                <a16:creationId xmlns:a16="http://schemas.microsoft.com/office/drawing/2014/main" id="{FC57F8EA-F26C-C89E-21A4-1FE9DAD226C5}"/>
              </a:ext>
            </a:extLst>
          </p:cNvPr>
          <p:cNvGrpSpPr/>
          <p:nvPr/>
        </p:nvGrpSpPr>
        <p:grpSpPr>
          <a:xfrm>
            <a:off x="16101208" y="755813"/>
            <a:ext cx="617012" cy="617012"/>
            <a:chOff x="0" y="0"/>
            <a:chExt cx="812800" cy="812800"/>
          </a:xfrm>
        </p:grpSpPr>
        <p:sp>
          <p:nvSpPr>
            <p:cNvPr id="164" name="Google Shape;164;p16">
              <a:extLst>
                <a:ext uri="{FF2B5EF4-FFF2-40B4-BE49-F238E27FC236}">
                  <a16:creationId xmlns:a16="http://schemas.microsoft.com/office/drawing/2014/main" id="{1DD02C06-1EEA-8A51-5710-0949C18AA13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5" name="Google Shape;165;p16">
              <a:extLst>
                <a:ext uri="{FF2B5EF4-FFF2-40B4-BE49-F238E27FC236}">
                  <a16:creationId xmlns:a16="http://schemas.microsoft.com/office/drawing/2014/main" id="{F6ADCFD3-3A78-2A79-9328-A41ADEE95A3B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6">
            <a:extLst>
              <a:ext uri="{FF2B5EF4-FFF2-40B4-BE49-F238E27FC236}">
                <a16:creationId xmlns:a16="http://schemas.microsoft.com/office/drawing/2014/main" id="{02526130-9B75-9A07-0938-2025C74BCBA5}"/>
              </a:ext>
            </a:extLst>
          </p:cNvPr>
          <p:cNvGrpSpPr/>
          <p:nvPr/>
        </p:nvGrpSpPr>
        <p:grpSpPr>
          <a:xfrm>
            <a:off x="16794013" y="8925749"/>
            <a:ext cx="538771" cy="513516"/>
            <a:chOff x="0" y="0"/>
            <a:chExt cx="812800" cy="774700"/>
          </a:xfrm>
        </p:grpSpPr>
        <p:sp>
          <p:nvSpPr>
            <p:cNvPr id="167" name="Google Shape;167;p16">
              <a:extLst>
                <a:ext uri="{FF2B5EF4-FFF2-40B4-BE49-F238E27FC236}">
                  <a16:creationId xmlns:a16="http://schemas.microsoft.com/office/drawing/2014/main" id="{BA4B539F-EEA0-2435-3D10-257F7D4691EA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8" name="Google Shape;168;p16">
              <a:extLst>
                <a:ext uri="{FF2B5EF4-FFF2-40B4-BE49-F238E27FC236}">
                  <a16:creationId xmlns:a16="http://schemas.microsoft.com/office/drawing/2014/main" id="{6594F68A-90D2-8DBA-F1C2-9231EC9CA5B1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16">
            <a:extLst>
              <a:ext uri="{FF2B5EF4-FFF2-40B4-BE49-F238E27FC236}">
                <a16:creationId xmlns:a16="http://schemas.microsoft.com/office/drawing/2014/main" id="{6F8BC2C2-6EB9-8778-A752-C9C48FD8DA6D}"/>
              </a:ext>
            </a:extLst>
          </p:cNvPr>
          <p:cNvGrpSpPr/>
          <p:nvPr/>
        </p:nvGrpSpPr>
        <p:grpSpPr>
          <a:xfrm>
            <a:off x="17181199" y="755813"/>
            <a:ext cx="151585" cy="151585"/>
            <a:chOff x="0" y="0"/>
            <a:chExt cx="812800" cy="812800"/>
          </a:xfrm>
        </p:grpSpPr>
        <p:sp>
          <p:nvSpPr>
            <p:cNvPr id="170" name="Google Shape;170;p16">
              <a:extLst>
                <a:ext uri="{FF2B5EF4-FFF2-40B4-BE49-F238E27FC236}">
                  <a16:creationId xmlns:a16="http://schemas.microsoft.com/office/drawing/2014/main" id="{BB41A210-91BF-77B8-447F-E8C4D774FDF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>
              <a:extLst>
                <a:ext uri="{FF2B5EF4-FFF2-40B4-BE49-F238E27FC236}">
                  <a16:creationId xmlns:a16="http://schemas.microsoft.com/office/drawing/2014/main" id="{38FBD8ED-A23E-8F5F-870A-45A213F68A4D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16">
            <a:extLst>
              <a:ext uri="{FF2B5EF4-FFF2-40B4-BE49-F238E27FC236}">
                <a16:creationId xmlns:a16="http://schemas.microsoft.com/office/drawing/2014/main" id="{02B396FF-143C-6E3E-2162-F9151434B457}"/>
              </a:ext>
            </a:extLst>
          </p:cNvPr>
          <p:cNvGrpSpPr/>
          <p:nvPr/>
        </p:nvGrpSpPr>
        <p:grpSpPr>
          <a:xfrm>
            <a:off x="16258129" y="9439265"/>
            <a:ext cx="151585" cy="151585"/>
            <a:chOff x="0" y="0"/>
            <a:chExt cx="812800" cy="812800"/>
          </a:xfrm>
        </p:grpSpPr>
        <p:sp>
          <p:nvSpPr>
            <p:cNvPr id="173" name="Google Shape;173;p16">
              <a:extLst>
                <a:ext uri="{FF2B5EF4-FFF2-40B4-BE49-F238E27FC236}">
                  <a16:creationId xmlns:a16="http://schemas.microsoft.com/office/drawing/2014/main" id="{3A76AB73-85FC-1617-64A5-70E1C5F4A40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>
              <a:extLst>
                <a:ext uri="{FF2B5EF4-FFF2-40B4-BE49-F238E27FC236}">
                  <a16:creationId xmlns:a16="http://schemas.microsoft.com/office/drawing/2014/main" id="{60201F23-3DDD-6299-14EB-BB9AEBDF1090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>
            <a:extLst>
              <a:ext uri="{FF2B5EF4-FFF2-40B4-BE49-F238E27FC236}">
                <a16:creationId xmlns:a16="http://schemas.microsoft.com/office/drawing/2014/main" id="{7F40828F-AE88-449F-EAF1-2A34CDCB9AA7}"/>
              </a:ext>
            </a:extLst>
          </p:cNvPr>
          <p:cNvSpPr/>
          <p:nvPr/>
        </p:nvSpPr>
        <p:spPr>
          <a:xfrm>
            <a:off x="-7042838" y="6909284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1"/>
                </a:lnTo>
                <a:lnTo>
                  <a:pt x="0" y="9085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sp>
        <p:nvSpPr>
          <p:cNvPr id="185" name="Google Shape;185;p16">
            <a:extLst>
              <a:ext uri="{FF2B5EF4-FFF2-40B4-BE49-F238E27FC236}">
                <a16:creationId xmlns:a16="http://schemas.microsoft.com/office/drawing/2014/main" id="{F3CADF5A-A21C-3CA5-9941-6466AEAD9DE9}"/>
              </a:ext>
            </a:extLst>
          </p:cNvPr>
          <p:cNvSpPr txBox="1"/>
          <p:nvPr/>
        </p:nvSpPr>
        <p:spPr>
          <a:xfrm>
            <a:off x="1028700" y="3031609"/>
            <a:ext cx="16230600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BC7777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C17CFD-805C-A68E-0CA5-B28C77C3C69E}"/>
              </a:ext>
            </a:extLst>
          </p:cNvPr>
          <p:cNvSpPr txBox="1"/>
          <p:nvPr/>
        </p:nvSpPr>
        <p:spPr>
          <a:xfrm>
            <a:off x="454228" y="369729"/>
            <a:ext cx="15689352" cy="3903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055">
              <a:buNone/>
            </a:pPr>
            <a:r>
              <a:rPr lang="en-US" sz="32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Purpose</a:t>
            </a:r>
            <a:r>
              <a:rPr lang="en-US" sz="3200" b="1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&amp;</a:t>
            </a:r>
            <a:r>
              <a:rPr lang="en-US" sz="3200" b="1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scope</a:t>
            </a:r>
            <a:endParaRPr lang="en-IN" sz="3200" b="1" spc="-2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59055">
              <a:buNone/>
            </a:pPr>
            <a:endParaRPr lang="en-IN" sz="260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Promote</a:t>
            </a:r>
            <a:r>
              <a:rPr lang="en-US" sz="2600" b="1" spc="-7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Reusability: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742950" marR="445135" lvl="1" indent="-285750">
              <a:lnSpc>
                <a:spcPct val="108000"/>
              </a:lnSpc>
              <a:spcBef>
                <a:spcPts val="95"/>
              </a:spcBef>
              <a:buSzPts val="1000"/>
              <a:buFont typeface="Courier New" panose="02070309020205020404" pitchFamily="49" charset="0"/>
              <a:buChar char="o"/>
              <a:tabLst>
                <a:tab pos="9734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Users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can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list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products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for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sale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by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providing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essential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details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and uploading images.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Courier New" panose="02070309020205020404" pitchFamily="49" charset="0"/>
            </a:endParaRPr>
          </a:p>
          <a:p>
            <a:pPr marL="742950" marR="450850" lvl="1" indent="-285750">
              <a:lnSpc>
                <a:spcPct val="108000"/>
              </a:lnSpc>
              <a:buSzPts val="1000"/>
              <a:buFont typeface="Courier New" panose="02070309020205020404" pitchFamily="49" charset="0"/>
              <a:buChar char="o"/>
              <a:tabLst>
                <a:tab pos="9734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Facilitates</a:t>
            </a:r>
            <a:r>
              <a:rPr lang="en-US" sz="2600" spc="18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the</a:t>
            </a:r>
            <a:r>
              <a:rPr lang="en-US" sz="2600" spc="18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reusability of</a:t>
            </a:r>
            <a:r>
              <a:rPr lang="en-US" sz="2600" spc="1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items,</a:t>
            </a:r>
            <a:r>
              <a:rPr lang="en-US" sz="2600" spc="18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preventing</a:t>
            </a:r>
            <a:r>
              <a:rPr lang="en-US" sz="2600" spc="17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them</a:t>
            </a:r>
            <a:r>
              <a:rPr lang="en-US" sz="2600" spc="1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from ending</a:t>
            </a:r>
            <a:r>
              <a:rPr lang="en-US" sz="2600" spc="1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up</a:t>
            </a:r>
            <a:r>
              <a:rPr lang="en-US" sz="2600" spc="19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in 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landfills.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Courier New" panose="02070309020205020404" pitchFamily="49" charset="0"/>
            </a:endParaRPr>
          </a:p>
          <a:p>
            <a:pPr>
              <a:spcBef>
                <a:spcPts val="85"/>
              </a:spcBef>
              <a:buNone/>
            </a:pP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260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Encourage</a:t>
            </a:r>
            <a:r>
              <a:rPr lang="en-US" sz="2600" b="1" spc="-7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Recycling:</a:t>
            </a:r>
            <a:endParaRPr lang="en-IN" sz="2600" b="1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742950" lvl="1" indent="-285750">
              <a:spcBef>
                <a:spcPts val="115"/>
              </a:spcBef>
              <a:buSzPts val="1000"/>
              <a:buFont typeface="Courier New" panose="02070309020205020404" pitchFamily="49" charset="0"/>
              <a:buChar char="o"/>
              <a:tabLst>
                <a:tab pos="972820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Simplifies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the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process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of</a:t>
            </a:r>
            <a:r>
              <a:rPr lang="en-US" sz="2600" spc="-5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buying</a:t>
            </a:r>
            <a:r>
              <a:rPr lang="en-US" sz="26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and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selling</a:t>
            </a:r>
            <a:r>
              <a:rPr lang="en-US" sz="26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pre-owned 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goods.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Courier New" panose="02070309020205020404" pitchFamily="49" charset="0"/>
            </a:endParaRPr>
          </a:p>
          <a:p>
            <a:pPr marL="742950" marR="444500" lvl="1" indent="-285750">
              <a:lnSpc>
                <a:spcPct val="108000"/>
              </a:lnSpc>
              <a:spcBef>
                <a:spcPts val="125"/>
              </a:spcBef>
              <a:buSzPts val="1000"/>
              <a:buFont typeface="Courier New" panose="02070309020205020404" pitchFamily="49" charset="0"/>
              <a:buChar char="o"/>
              <a:tabLst>
                <a:tab pos="9734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Fosters a culture of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recycling, where products find new homes instead of being discarded</a:t>
            </a:r>
            <a:r>
              <a:rPr lang="en-US" sz="2600" spc="0" dirty="0"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.</a:t>
            </a:r>
            <a:endParaRPr lang="en-IN" sz="2600" spc="0" dirty="0">
              <a:effectLst/>
              <a:latin typeface="Times New Roman" panose="02020603050405020304" pitchFamily="18" charset="0"/>
              <a:ea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EAC642-4FB5-2989-AE13-C81D6402796D}"/>
              </a:ext>
            </a:extLst>
          </p:cNvPr>
          <p:cNvSpPr txBox="1"/>
          <p:nvPr/>
        </p:nvSpPr>
        <p:spPr>
          <a:xfrm>
            <a:off x="411884" y="4412340"/>
            <a:ext cx="16230599" cy="5164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User-Friendly Interface:</a:t>
            </a:r>
            <a:endParaRPr lang="en-IN" sz="2600" b="1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742950" marR="763905" lvl="1" indent="-285750">
              <a:lnSpc>
                <a:spcPct val="106000"/>
              </a:lnSpc>
              <a:spcBef>
                <a:spcPts val="120"/>
              </a:spcBef>
              <a:buSzPts val="1000"/>
              <a:buFont typeface="Courier New" panose="02070309020205020404" pitchFamily="49" charset="0"/>
              <a:buChar char="o"/>
              <a:tabLst>
                <a:tab pos="9734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Ensures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customers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can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easily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upload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their</a:t>
            </a:r>
            <a:r>
              <a:rPr lang="en-US" sz="26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items for</a:t>
            </a:r>
            <a:r>
              <a:rPr lang="en-US" sz="26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sale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and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navigate through various product listings.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Courier New" panose="02070309020205020404" pitchFamily="49" charset="0"/>
            </a:endParaRPr>
          </a:p>
          <a:p>
            <a:pPr marL="742950" lvl="1" indent="-285750">
              <a:spcBef>
                <a:spcPts val="10"/>
              </a:spcBef>
              <a:buSzPts val="1000"/>
              <a:buFont typeface="Courier New" panose="02070309020205020404" pitchFamily="49" charset="0"/>
              <a:buChar char="o"/>
              <a:tabLst>
                <a:tab pos="972820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Enhances</a:t>
            </a:r>
            <a:r>
              <a:rPr lang="en-US" sz="26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user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engagement</a:t>
            </a:r>
            <a:r>
              <a:rPr lang="en-US" sz="26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and</a:t>
            </a:r>
            <a:r>
              <a:rPr lang="en-US" sz="26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satisfaction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Courier New" panose="02070309020205020404" pitchFamily="49" charset="0"/>
            </a:endParaRPr>
          </a:p>
          <a:p>
            <a:pPr>
              <a:spcBef>
                <a:spcPts val="575"/>
              </a:spcBef>
              <a:buNone/>
            </a:pP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260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Second</a:t>
            </a:r>
            <a:r>
              <a:rPr lang="en-US" sz="2600" b="1" spc="-6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Chance</a:t>
            </a:r>
            <a:r>
              <a:rPr lang="en-US" sz="2600" b="1" spc="-5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for</a:t>
            </a:r>
            <a:r>
              <a:rPr lang="en-US" sz="2600" b="1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Precious</a:t>
            </a:r>
            <a:r>
              <a:rPr lang="en-US" sz="2600" b="1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Goods:</a:t>
            </a:r>
            <a:endParaRPr lang="en-IN" sz="2600" b="1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742950" marR="612775" lvl="1" indent="-285750">
              <a:lnSpc>
                <a:spcPct val="106000"/>
              </a:lnSpc>
              <a:spcBef>
                <a:spcPts val="115"/>
              </a:spcBef>
              <a:buSzPts val="1000"/>
              <a:buFont typeface="Courier New" panose="02070309020205020404" pitchFamily="49" charset="0"/>
              <a:buChar char="o"/>
              <a:tabLst>
                <a:tab pos="9734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Provides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items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with</a:t>
            </a:r>
            <a:r>
              <a:rPr lang="en-US" sz="26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sentimental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or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significant</a:t>
            </a:r>
            <a:r>
              <a:rPr lang="en-US" sz="2600" spc="-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value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a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second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chance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to be cherished by new owners.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Courier New" panose="02070309020205020404" pitchFamily="49" charset="0"/>
            </a:endParaRPr>
          </a:p>
          <a:p>
            <a:pPr marL="742950" marR="673735" lvl="1" indent="-285750">
              <a:lnSpc>
                <a:spcPct val="108000"/>
              </a:lnSpc>
              <a:spcBef>
                <a:spcPts val="15"/>
              </a:spcBef>
              <a:buSzPts val="1000"/>
              <a:buFont typeface="Courier New" panose="02070309020205020404" pitchFamily="49" charset="0"/>
              <a:buChar char="o"/>
              <a:tabLst>
                <a:tab pos="9734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Adds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a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personal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touch</a:t>
            </a:r>
            <a:r>
              <a:rPr lang="en-US" sz="26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to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the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process,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creating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meaningful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connections between buyers and sellers.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Courier New" panose="02070309020205020404" pitchFamily="49" charset="0"/>
            </a:endParaRPr>
          </a:p>
          <a:p>
            <a:pPr>
              <a:spcBef>
                <a:spcPts val="135"/>
              </a:spcBef>
              <a:buNone/>
            </a:pP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260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516255" algn="l"/>
              </a:tabLst>
            </a:pPr>
            <a:r>
              <a:rPr lang="en-US" sz="26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Environmental</a:t>
            </a:r>
            <a:r>
              <a:rPr lang="en-US" sz="2600" b="1" spc="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Impact:</a:t>
            </a:r>
            <a:endParaRPr lang="en-IN" sz="2600" b="1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742950" marR="866140" lvl="1" indent="-285750">
              <a:lnSpc>
                <a:spcPct val="106000"/>
              </a:lnSpc>
              <a:spcBef>
                <a:spcPts val="95"/>
              </a:spcBef>
              <a:buSzPts val="1000"/>
              <a:buFont typeface="Courier New" panose="02070309020205020404" pitchFamily="49" charset="0"/>
              <a:buChar char="o"/>
              <a:tabLst>
                <a:tab pos="97345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Supports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the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circulation</a:t>
            </a:r>
            <a:r>
              <a:rPr lang="en-US" sz="26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of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used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products,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significantly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reducing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the environmental footprint.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Courier New" panose="02070309020205020404" pitchFamily="49" charset="0"/>
            </a:endParaRPr>
          </a:p>
          <a:p>
            <a:pPr marL="742950" lvl="1" indent="-285750">
              <a:spcBef>
                <a:spcPts val="40"/>
              </a:spcBef>
              <a:buSzPts val="1000"/>
              <a:buFont typeface="Courier New" panose="02070309020205020404" pitchFamily="49" charset="0"/>
              <a:buChar char="o"/>
              <a:tabLst>
                <a:tab pos="972820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Contributes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to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a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more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sustainable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and</a:t>
            </a:r>
            <a:r>
              <a:rPr lang="en-US" sz="26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eco-friendly</a:t>
            </a:r>
            <a:r>
              <a:rPr lang="en-US" sz="26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 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future.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Courier New" panose="02070309020205020404" pitchFamily="49" charset="0"/>
            </a:endParaRPr>
          </a:p>
          <a:p>
            <a:pPr>
              <a:spcBef>
                <a:spcPts val="260"/>
              </a:spcBef>
              <a:buNone/>
            </a:pP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Courier New" panose="02070309020205020404" pitchFamily="49" charset="0"/>
            </a:endParaRPr>
          </a:p>
        </p:txBody>
      </p:sp>
      <p:cxnSp>
        <p:nvCxnSpPr>
          <p:cNvPr id="8" name="Google Shape;87;p13">
            <a:extLst>
              <a:ext uri="{FF2B5EF4-FFF2-40B4-BE49-F238E27FC236}">
                <a16:creationId xmlns:a16="http://schemas.microsoft.com/office/drawing/2014/main" id="{BD0D3AAE-DBC3-436A-AC80-B7F968C8067C}"/>
              </a:ext>
            </a:extLst>
          </p:cNvPr>
          <p:cNvCxnSpPr>
            <a:cxnSpLocks/>
          </p:cNvCxnSpPr>
          <p:nvPr/>
        </p:nvCxnSpPr>
        <p:spPr>
          <a:xfrm flipV="1">
            <a:off x="357820" y="1064319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BC7777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130087350"/>
      </p:ext>
    </p:extLst>
  </p:cSld>
  <p:clrMapOvr>
    <a:masterClrMapping/>
  </p:clrMapOvr>
  <p:transition spd="slow" advClick="0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150">
          <a:extLst>
            <a:ext uri="{FF2B5EF4-FFF2-40B4-BE49-F238E27FC236}">
              <a16:creationId xmlns:a16="http://schemas.microsoft.com/office/drawing/2014/main" id="{245F49B1-8A13-4963-9B8E-561018846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>
            <a:extLst>
              <a:ext uri="{FF2B5EF4-FFF2-40B4-BE49-F238E27FC236}">
                <a16:creationId xmlns:a16="http://schemas.microsoft.com/office/drawing/2014/main" id="{1D5443A5-6FCF-A56A-0D6A-A6360173AE69}"/>
              </a:ext>
            </a:extLst>
          </p:cNvPr>
          <p:cNvSpPr/>
          <p:nvPr/>
        </p:nvSpPr>
        <p:spPr>
          <a:xfrm>
            <a:off x="6389497" y="-843238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2"/>
                </a:lnTo>
                <a:lnTo>
                  <a:pt x="0" y="90852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0" name="Google Shape;160;p16">
            <a:extLst>
              <a:ext uri="{FF2B5EF4-FFF2-40B4-BE49-F238E27FC236}">
                <a16:creationId xmlns:a16="http://schemas.microsoft.com/office/drawing/2014/main" id="{E4919203-C641-BA91-E690-65B0369BDD4C}"/>
              </a:ext>
            </a:extLst>
          </p:cNvPr>
          <p:cNvGrpSpPr/>
          <p:nvPr/>
        </p:nvGrpSpPr>
        <p:grpSpPr>
          <a:xfrm>
            <a:off x="17026438" y="1330619"/>
            <a:ext cx="461108" cy="559027"/>
            <a:chOff x="0" y="0"/>
            <a:chExt cx="670430" cy="812800"/>
          </a:xfrm>
        </p:grpSpPr>
        <p:sp>
          <p:nvSpPr>
            <p:cNvPr id="161" name="Google Shape;161;p16">
              <a:extLst>
                <a:ext uri="{FF2B5EF4-FFF2-40B4-BE49-F238E27FC236}">
                  <a16:creationId xmlns:a16="http://schemas.microsoft.com/office/drawing/2014/main" id="{20280E0E-53A5-6A5A-92F3-04CA891238E6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6">
              <a:extLst>
                <a:ext uri="{FF2B5EF4-FFF2-40B4-BE49-F238E27FC236}">
                  <a16:creationId xmlns:a16="http://schemas.microsoft.com/office/drawing/2014/main" id="{CD23D62B-3C01-586A-D841-8AE57F3DE411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16">
            <a:extLst>
              <a:ext uri="{FF2B5EF4-FFF2-40B4-BE49-F238E27FC236}">
                <a16:creationId xmlns:a16="http://schemas.microsoft.com/office/drawing/2014/main" id="{99446731-0B86-56D4-39FD-0A98F9AC409F}"/>
              </a:ext>
            </a:extLst>
          </p:cNvPr>
          <p:cNvGrpSpPr/>
          <p:nvPr/>
        </p:nvGrpSpPr>
        <p:grpSpPr>
          <a:xfrm>
            <a:off x="16101208" y="755813"/>
            <a:ext cx="617012" cy="617012"/>
            <a:chOff x="0" y="0"/>
            <a:chExt cx="812800" cy="812800"/>
          </a:xfrm>
        </p:grpSpPr>
        <p:sp>
          <p:nvSpPr>
            <p:cNvPr id="164" name="Google Shape;164;p16">
              <a:extLst>
                <a:ext uri="{FF2B5EF4-FFF2-40B4-BE49-F238E27FC236}">
                  <a16:creationId xmlns:a16="http://schemas.microsoft.com/office/drawing/2014/main" id="{870020C1-24EE-A2F5-6B5F-A2D55844758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5" name="Google Shape;165;p16">
              <a:extLst>
                <a:ext uri="{FF2B5EF4-FFF2-40B4-BE49-F238E27FC236}">
                  <a16:creationId xmlns:a16="http://schemas.microsoft.com/office/drawing/2014/main" id="{DD769C03-88E4-CBBE-DA00-9CF7F4D89117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6">
            <a:extLst>
              <a:ext uri="{FF2B5EF4-FFF2-40B4-BE49-F238E27FC236}">
                <a16:creationId xmlns:a16="http://schemas.microsoft.com/office/drawing/2014/main" id="{7C6557C6-5A85-6939-F4BE-2AF40F534897}"/>
              </a:ext>
            </a:extLst>
          </p:cNvPr>
          <p:cNvGrpSpPr/>
          <p:nvPr/>
        </p:nvGrpSpPr>
        <p:grpSpPr>
          <a:xfrm>
            <a:off x="16794013" y="8925749"/>
            <a:ext cx="538771" cy="513516"/>
            <a:chOff x="0" y="0"/>
            <a:chExt cx="812800" cy="774700"/>
          </a:xfrm>
        </p:grpSpPr>
        <p:sp>
          <p:nvSpPr>
            <p:cNvPr id="167" name="Google Shape;167;p16">
              <a:extLst>
                <a:ext uri="{FF2B5EF4-FFF2-40B4-BE49-F238E27FC236}">
                  <a16:creationId xmlns:a16="http://schemas.microsoft.com/office/drawing/2014/main" id="{64FDDBF0-B3F8-A74E-D202-783C5BC8641D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8" name="Google Shape;168;p16">
              <a:extLst>
                <a:ext uri="{FF2B5EF4-FFF2-40B4-BE49-F238E27FC236}">
                  <a16:creationId xmlns:a16="http://schemas.microsoft.com/office/drawing/2014/main" id="{8BD96BDA-ED7D-9F0B-1051-39A8BC0173E0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16">
            <a:extLst>
              <a:ext uri="{FF2B5EF4-FFF2-40B4-BE49-F238E27FC236}">
                <a16:creationId xmlns:a16="http://schemas.microsoft.com/office/drawing/2014/main" id="{68D0B2D9-3F6D-5F14-0470-C5D865BCA986}"/>
              </a:ext>
            </a:extLst>
          </p:cNvPr>
          <p:cNvGrpSpPr/>
          <p:nvPr/>
        </p:nvGrpSpPr>
        <p:grpSpPr>
          <a:xfrm>
            <a:off x="17181199" y="755813"/>
            <a:ext cx="151585" cy="151585"/>
            <a:chOff x="0" y="0"/>
            <a:chExt cx="812800" cy="812800"/>
          </a:xfrm>
        </p:grpSpPr>
        <p:sp>
          <p:nvSpPr>
            <p:cNvPr id="170" name="Google Shape;170;p16">
              <a:extLst>
                <a:ext uri="{FF2B5EF4-FFF2-40B4-BE49-F238E27FC236}">
                  <a16:creationId xmlns:a16="http://schemas.microsoft.com/office/drawing/2014/main" id="{58D1BD4D-4EEE-8883-BCF9-0798AEAA176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>
              <a:extLst>
                <a:ext uri="{FF2B5EF4-FFF2-40B4-BE49-F238E27FC236}">
                  <a16:creationId xmlns:a16="http://schemas.microsoft.com/office/drawing/2014/main" id="{E8D15509-0399-FFF2-25A2-DF15BB994F9B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16">
            <a:extLst>
              <a:ext uri="{FF2B5EF4-FFF2-40B4-BE49-F238E27FC236}">
                <a16:creationId xmlns:a16="http://schemas.microsoft.com/office/drawing/2014/main" id="{5CF9CD68-EE09-2DC8-2518-6DC2AB0C231B}"/>
              </a:ext>
            </a:extLst>
          </p:cNvPr>
          <p:cNvGrpSpPr/>
          <p:nvPr/>
        </p:nvGrpSpPr>
        <p:grpSpPr>
          <a:xfrm>
            <a:off x="16258129" y="9439265"/>
            <a:ext cx="151585" cy="151585"/>
            <a:chOff x="0" y="0"/>
            <a:chExt cx="812800" cy="812800"/>
          </a:xfrm>
        </p:grpSpPr>
        <p:sp>
          <p:nvSpPr>
            <p:cNvPr id="173" name="Google Shape;173;p16">
              <a:extLst>
                <a:ext uri="{FF2B5EF4-FFF2-40B4-BE49-F238E27FC236}">
                  <a16:creationId xmlns:a16="http://schemas.microsoft.com/office/drawing/2014/main" id="{799F671F-B0FF-8C53-A25E-E663E8E6658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>
              <a:extLst>
                <a:ext uri="{FF2B5EF4-FFF2-40B4-BE49-F238E27FC236}">
                  <a16:creationId xmlns:a16="http://schemas.microsoft.com/office/drawing/2014/main" id="{968581C9-3B24-CACC-6519-0B1F631CDCD1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>
            <a:extLst>
              <a:ext uri="{FF2B5EF4-FFF2-40B4-BE49-F238E27FC236}">
                <a16:creationId xmlns:a16="http://schemas.microsoft.com/office/drawing/2014/main" id="{84912028-C1DE-B5B6-71CB-1F78F80291FE}"/>
              </a:ext>
            </a:extLst>
          </p:cNvPr>
          <p:cNvSpPr/>
          <p:nvPr/>
        </p:nvSpPr>
        <p:spPr>
          <a:xfrm>
            <a:off x="-7042838" y="6909284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1"/>
                </a:lnTo>
                <a:lnTo>
                  <a:pt x="0" y="9085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sp>
        <p:nvSpPr>
          <p:cNvPr id="185" name="Google Shape;185;p16">
            <a:extLst>
              <a:ext uri="{FF2B5EF4-FFF2-40B4-BE49-F238E27FC236}">
                <a16:creationId xmlns:a16="http://schemas.microsoft.com/office/drawing/2014/main" id="{AADD4BE2-944E-AC7B-91FF-8A3F94017E63}"/>
              </a:ext>
            </a:extLst>
          </p:cNvPr>
          <p:cNvSpPr txBox="1"/>
          <p:nvPr/>
        </p:nvSpPr>
        <p:spPr>
          <a:xfrm>
            <a:off x="1028700" y="3031609"/>
            <a:ext cx="16230600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BC7777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07DBC3-E7E5-2E6C-5D35-4233004203DF}"/>
              </a:ext>
            </a:extLst>
          </p:cNvPr>
          <p:cNvSpPr txBox="1"/>
          <p:nvPr/>
        </p:nvSpPr>
        <p:spPr>
          <a:xfrm>
            <a:off x="380769" y="389275"/>
            <a:ext cx="11541600" cy="6872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buSzPts val="1400"/>
              <a:tabLst>
                <a:tab pos="476250" algn="l"/>
              </a:tabLst>
            </a:pPr>
            <a:r>
              <a:rPr lang="en-US" sz="1400" b="1" spc="3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lvl="0" algn="just">
              <a:buSzPts val="1400"/>
              <a:tabLst>
                <a:tab pos="476250" algn="l"/>
              </a:tabLst>
            </a:pPr>
            <a:r>
              <a:rPr lang="en-US" sz="3000" b="1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Problem</a:t>
            </a:r>
            <a:r>
              <a:rPr lang="en-US" sz="3000" b="1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Definition</a:t>
            </a:r>
            <a:endParaRPr lang="en-IN" sz="3000" b="1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84860" marR="88900" indent="-6350" algn="just">
              <a:lnSpc>
                <a:spcPct val="107000"/>
              </a:lnSpc>
              <a:spcBef>
                <a:spcPts val="765"/>
              </a:spcBef>
              <a:buNone/>
            </a:pPr>
            <a:endParaRPr lang="en-US" sz="260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784860" marR="88900" indent="-6350" algn="just">
              <a:lnSpc>
                <a:spcPct val="107000"/>
              </a:lnSpc>
              <a:spcBef>
                <a:spcPts val="765"/>
              </a:spcBef>
              <a:buNone/>
            </a:pP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Today</a:t>
            </a:r>
            <a:r>
              <a:rPr lang="en-US" sz="2600" spc="-5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everything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</a:t>
            </a:r>
            <a:r>
              <a:rPr lang="en-US" sz="2600" spc="-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getting</a:t>
            </a:r>
            <a:r>
              <a:rPr lang="en-US" sz="2600" spc="-6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expensive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its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not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always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possible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intelligent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buy new items . this way people can buy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many day to day items in reasonable prize and good condition .</a:t>
            </a:r>
            <a:endParaRPr lang="en-IN" sz="260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buNone/>
            </a:pP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260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Bef>
                <a:spcPts val="495"/>
              </a:spcBef>
              <a:buNone/>
            </a:pP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2600" dirty="0">
              <a:solidFill>
                <a:srgbClr val="662624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Bef>
                <a:spcPts val="495"/>
              </a:spcBef>
              <a:buNone/>
            </a:pPr>
            <a:r>
              <a:rPr lang="en-US" sz="30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Requirement</a:t>
            </a:r>
            <a:r>
              <a:rPr lang="en-US" sz="3000" b="1" spc="-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b="1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specification</a:t>
            </a:r>
          </a:p>
          <a:p>
            <a:pPr>
              <a:spcBef>
                <a:spcPts val="495"/>
              </a:spcBef>
              <a:buNone/>
            </a:pPr>
            <a:endParaRPr lang="en-IN" sz="2600" b="1" spc="-1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143000" lvl="2" indent="-228600">
              <a:spcBef>
                <a:spcPts val="770"/>
              </a:spcBef>
              <a:buSzPts val="1200"/>
              <a:buFont typeface="Symbol" panose="05050102010706020507" pitchFamily="18" charset="2"/>
              <a:buChar char=""/>
              <a:tabLst>
                <a:tab pos="1007110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User</a:t>
            </a:r>
            <a:r>
              <a:rPr lang="en-US" sz="2600" spc="-3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can</a:t>
            </a:r>
            <a:r>
              <a:rPr lang="en-US" sz="26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upload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their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items</a:t>
            </a:r>
            <a:r>
              <a:rPr lang="en-US" sz="2600" spc="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in</a:t>
            </a:r>
            <a:r>
              <a:rPr lang="en-US" sz="2600" spc="28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specific</a:t>
            </a:r>
            <a:r>
              <a:rPr lang="en-US" sz="2600" spc="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category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1143000" marR="88900" lvl="2" indent="-228600">
              <a:lnSpc>
                <a:spcPct val="106000"/>
              </a:lnSpc>
              <a:spcBef>
                <a:spcPts val="140"/>
              </a:spcBef>
              <a:buSzPts val="1200"/>
              <a:buFont typeface="Symbol" panose="05050102010706020507" pitchFamily="18" charset="2"/>
              <a:buChar char=""/>
              <a:tabLst>
                <a:tab pos="1007110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User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can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list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their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product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on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sale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by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providing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its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details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and</a:t>
            </a:r>
            <a:r>
              <a:rPr lang="en-US" sz="2600" spc="4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other</a:t>
            </a:r>
            <a:r>
              <a:rPr lang="en-US" sz="2600" spc="2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specifications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 marL="1143000" lvl="2" indent="-228600">
              <a:spcBef>
                <a:spcPts val="15"/>
              </a:spcBef>
              <a:buSzPts val="1200"/>
              <a:buFont typeface="Symbol" panose="05050102010706020507" pitchFamily="18" charset="2"/>
              <a:buChar char=""/>
              <a:tabLst>
                <a:tab pos="1007110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Other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user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can</a:t>
            </a:r>
            <a:r>
              <a:rPr lang="en-US" sz="2600" spc="-4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purchase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all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the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listed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items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which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fits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them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the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 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Symbol" panose="05050102010706020507" pitchFamily="18" charset="2"/>
                <a:cs typeface="Symbol" panose="05050102010706020507" pitchFamily="18" charset="2"/>
              </a:rPr>
              <a:t>best.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Symbol" panose="05050102010706020507" pitchFamily="18" charset="2"/>
              <a:cs typeface="Symbol" panose="05050102010706020507" pitchFamily="18" charset="2"/>
            </a:endParaRPr>
          </a:p>
          <a:p>
            <a:pPr>
              <a:spcBef>
                <a:spcPts val="1265"/>
              </a:spcBef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7973957"/>
      </p:ext>
    </p:extLst>
  </p:cSld>
  <p:clrMapOvr>
    <a:masterClrMapping/>
  </p:clrMapOvr>
  <p:transition spd="slow" advClick="0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A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/>
          <p:nvPr/>
        </p:nvSpPr>
        <p:spPr>
          <a:xfrm>
            <a:off x="8222758" y="2057326"/>
            <a:ext cx="11847857" cy="7641868"/>
          </a:xfrm>
          <a:custGeom>
            <a:avLst/>
            <a:gdLst/>
            <a:ahLst/>
            <a:cxnLst/>
            <a:rect l="l" t="t" r="r" b="b"/>
            <a:pathLst>
              <a:path w="11847857" h="7641868" extrusionOk="0">
                <a:moveTo>
                  <a:pt x="0" y="0"/>
                </a:moveTo>
                <a:lnTo>
                  <a:pt x="11847857" y="0"/>
                </a:lnTo>
                <a:lnTo>
                  <a:pt x="11847857" y="7641867"/>
                </a:lnTo>
                <a:lnTo>
                  <a:pt x="0" y="76418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8999"/>
            </a:blip>
            <a:stretch>
              <a:fillRect/>
            </a:stretch>
          </a:blipFill>
          <a:ln>
            <a:noFill/>
          </a:ln>
        </p:spPr>
      </p:sp>
      <p:sp>
        <p:nvSpPr>
          <p:cNvPr id="191" name="Google Shape;191;p17"/>
          <p:cNvSpPr/>
          <p:nvPr/>
        </p:nvSpPr>
        <p:spPr>
          <a:xfrm rot="4073282">
            <a:off x="-7588232" y="-6587841"/>
            <a:ext cx="11847857" cy="7641868"/>
          </a:xfrm>
          <a:custGeom>
            <a:avLst/>
            <a:gdLst/>
            <a:ahLst/>
            <a:cxnLst/>
            <a:rect l="l" t="t" r="r" b="b"/>
            <a:pathLst>
              <a:path w="11847857" h="7641868" extrusionOk="0">
                <a:moveTo>
                  <a:pt x="0" y="0"/>
                </a:moveTo>
                <a:lnTo>
                  <a:pt x="11847857" y="0"/>
                </a:lnTo>
                <a:lnTo>
                  <a:pt x="11847857" y="7641867"/>
                </a:lnTo>
                <a:lnTo>
                  <a:pt x="0" y="76418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8999"/>
            </a:blip>
            <a:stretch>
              <a:fillRect/>
            </a:stretch>
          </a:blipFill>
          <a:ln>
            <a:noFill/>
          </a:ln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A448C4-72D7-5B9E-B1D4-57100C1AB862}"/>
              </a:ext>
            </a:extLst>
          </p:cNvPr>
          <p:cNvSpPr txBox="1"/>
          <p:nvPr/>
        </p:nvSpPr>
        <p:spPr>
          <a:xfrm>
            <a:off x="672072" y="750704"/>
            <a:ext cx="10664143" cy="6524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IN" sz="3200" dirty="0">
                <a:solidFill>
                  <a:srgbClr val="662624"/>
                </a:solidFill>
              </a:rPr>
              <a:t>Software Hardware Requirement</a:t>
            </a: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800" dirty="0">
              <a:solidFill>
                <a:srgbClr val="662624"/>
              </a:solidFill>
            </a:endParaRPr>
          </a:p>
          <a:p>
            <a:r>
              <a:rPr lang="en-IN" sz="2800" dirty="0">
                <a:solidFill>
                  <a:srgbClr val="662624"/>
                </a:solidFill>
              </a:rPr>
              <a:t>software requirements :</a:t>
            </a:r>
          </a:p>
          <a:p>
            <a:endParaRPr lang="en-IN" sz="2600" dirty="0">
              <a:solidFill>
                <a:srgbClr val="662624"/>
              </a:solidFill>
            </a:endParaRPr>
          </a:p>
          <a:p>
            <a:endParaRPr lang="en-IN" sz="2800" dirty="0">
              <a:solidFill>
                <a:srgbClr val="662624"/>
              </a:solidFill>
            </a:endParaRPr>
          </a:p>
          <a:p>
            <a:endParaRPr lang="en-IN" sz="2800" dirty="0">
              <a:solidFill>
                <a:srgbClr val="662624"/>
              </a:solidFill>
            </a:endParaRPr>
          </a:p>
          <a:p>
            <a:endParaRPr lang="en-IN" sz="2800" dirty="0">
              <a:solidFill>
                <a:srgbClr val="662624"/>
              </a:solidFill>
            </a:endParaRPr>
          </a:p>
          <a:p>
            <a:endParaRPr lang="en-IN" sz="2800" dirty="0">
              <a:solidFill>
                <a:srgbClr val="662624"/>
              </a:solidFill>
            </a:endParaRPr>
          </a:p>
          <a:p>
            <a:endParaRPr lang="en-IN" sz="2800" dirty="0">
              <a:solidFill>
                <a:srgbClr val="662624"/>
              </a:solidFill>
            </a:endParaRPr>
          </a:p>
          <a:p>
            <a:endParaRPr lang="en-IN" sz="2800" dirty="0">
              <a:solidFill>
                <a:srgbClr val="662624"/>
              </a:solidFill>
            </a:endParaRPr>
          </a:p>
          <a:p>
            <a:endParaRPr lang="en-IN" sz="2800" dirty="0">
              <a:solidFill>
                <a:srgbClr val="662624"/>
              </a:solidFill>
            </a:endParaRPr>
          </a:p>
          <a:p>
            <a:endParaRPr lang="en-IN" sz="2800" dirty="0">
              <a:solidFill>
                <a:srgbClr val="662624"/>
              </a:solidFill>
            </a:endParaRPr>
          </a:p>
          <a:p>
            <a:r>
              <a:rPr lang="en-IN" sz="2800" dirty="0">
                <a:solidFill>
                  <a:srgbClr val="662624"/>
                </a:solidFill>
              </a:rPr>
              <a:t>Hardware requirements :</a:t>
            </a:r>
          </a:p>
          <a:p>
            <a:endParaRPr lang="en-IN" sz="2600" dirty="0">
              <a:solidFill>
                <a:srgbClr val="662624"/>
              </a:solidFill>
            </a:endParaRPr>
          </a:p>
        </p:txBody>
      </p:sp>
      <p:sp>
        <p:nvSpPr>
          <p:cNvPr id="6" name="Google Shape;86;p13">
            <a:extLst>
              <a:ext uri="{FF2B5EF4-FFF2-40B4-BE49-F238E27FC236}">
                <a16:creationId xmlns:a16="http://schemas.microsoft.com/office/drawing/2014/main" id="{D36AB1AB-3DAF-9EB4-0375-9C780179570C}"/>
              </a:ext>
            </a:extLst>
          </p:cNvPr>
          <p:cNvSpPr/>
          <p:nvPr/>
        </p:nvSpPr>
        <p:spPr>
          <a:xfrm rot="1971530">
            <a:off x="10431765" y="2872689"/>
            <a:ext cx="10634403" cy="11278542"/>
          </a:xfrm>
          <a:custGeom>
            <a:avLst/>
            <a:gdLst/>
            <a:ahLst/>
            <a:cxnLst/>
            <a:rect l="l" t="t" r="r" b="b"/>
            <a:pathLst>
              <a:path w="11561027" h="11561027" extrusionOk="0">
                <a:moveTo>
                  <a:pt x="0" y="0"/>
                </a:moveTo>
                <a:lnTo>
                  <a:pt x="11561027" y="0"/>
                </a:lnTo>
                <a:lnTo>
                  <a:pt x="11561027" y="11561027"/>
                </a:lnTo>
                <a:lnTo>
                  <a:pt x="0" y="115610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65000"/>
            </a:blip>
            <a:stretch>
              <a:fillRect/>
            </a:stretch>
          </a:blipFill>
          <a:ln>
            <a:noFill/>
          </a:ln>
        </p:spPr>
      </p:sp>
      <p:cxnSp>
        <p:nvCxnSpPr>
          <p:cNvPr id="7" name="Google Shape;87;p13">
            <a:extLst>
              <a:ext uri="{FF2B5EF4-FFF2-40B4-BE49-F238E27FC236}">
                <a16:creationId xmlns:a16="http://schemas.microsoft.com/office/drawing/2014/main" id="{E9AE8126-CFC8-9EB8-E308-CF02B5A363F2}"/>
              </a:ext>
            </a:extLst>
          </p:cNvPr>
          <p:cNvCxnSpPr>
            <a:cxnSpLocks/>
          </p:cNvCxnSpPr>
          <p:nvPr/>
        </p:nvCxnSpPr>
        <p:spPr>
          <a:xfrm>
            <a:off x="283297" y="1478037"/>
            <a:ext cx="17254426" cy="0"/>
          </a:xfrm>
          <a:prstGeom prst="straightConnector1">
            <a:avLst/>
          </a:prstGeom>
          <a:noFill/>
          <a:ln w="19050" cap="flat" cmpd="sng">
            <a:solidFill>
              <a:srgbClr val="BC7777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23F6504-EB46-EA65-6F9E-E04D1A298A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967263"/>
              </p:ext>
            </p:extLst>
          </p:nvPr>
        </p:nvGraphicFramePr>
        <p:xfrm>
          <a:off x="769865" y="2750578"/>
          <a:ext cx="7576965" cy="3215360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3788017">
                  <a:extLst>
                    <a:ext uri="{9D8B030D-6E8A-4147-A177-3AD203B41FA5}">
                      <a16:colId xmlns:a16="http://schemas.microsoft.com/office/drawing/2014/main" val="4235033764"/>
                    </a:ext>
                  </a:extLst>
                </a:gridCol>
                <a:gridCol w="3788948">
                  <a:extLst>
                    <a:ext uri="{9D8B030D-6E8A-4147-A177-3AD203B41FA5}">
                      <a16:colId xmlns:a16="http://schemas.microsoft.com/office/drawing/2014/main" val="3360106181"/>
                    </a:ext>
                  </a:extLst>
                </a:gridCol>
              </a:tblGrid>
              <a:tr h="536842"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Operating</a:t>
                      </a:r>
                      <a:r>
                        <a:rPr lang="en-US" sz="2400" b="0" spc="-1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System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Windows</a:t>
                      </a:r>
                      <a:r>
                        <a:rPr lang="en-US" sz="2400" b="0" spc="-7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9921797"/>
                  </a:ext>
                </a:extLst>
              </a:tr>
              <a:tr h="535893"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Front</a:t>
                      </a:r>
                      <a:r>
                        <a:rPr lang="en-US" sz="2400" b="0" spc="-3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end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HTML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,CSS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JavaScript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6316191"/>
                  </a:ext>
                </a:extLst>
              </a:tr>
              <a:tr h="536842"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Backend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spc="-25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spc="-25" dirty="0" err="1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Php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961546"/>
                  </a:ext>
                </a:extLst>
              </a:tr>
              <a:tr h="532099"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Editor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Notepad</a:t>
                      </a:r>
                      <a:r>
                        <a:rPr lang="en-US" sz="2400" b="0" spc="-7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++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1882649"/>
                  </a:ext>
                </a:extLst>
              </a:tr>
              <a:tr h="536842"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Documentation</a:t>
                      </a:r>
                      <a:r>
                        <a:rPr lang="en-US" sz="2400" b="0" spc="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tool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Microsoft</a:t>
                      </a:r>
                      <a:r>
                        <a:rPr lang="en-US" sz="2400" b="0" spc="-1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word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3020001"/>
                  </a:ext>
                </a:extLst>
              </a:tr>
              <a:tr h="536842"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Server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9850">
                        <a:lnSpc>
                          <a:spcPts val="169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XAMPP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032969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66E0870-D95C-F658-190C-A9A591E5EC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8572836"/>
              </p:ext>
            </p:extLst>
          </p:nvPr>
        </p:nvGraphicFramePr>
        <p:xfrm>
          <a:off x="769865" y="7133309"/>
          <a:ext cx="7576966" cy="1675657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3945070">
                  <a:extLst>
                    <a:ext uri="{9D8B030D-6E8A-4147-A177-3AD203B41FA5}">
                      <a16:colId xmlns:a16="http://schemas.microsoft.com/office/drawing/2014/main" val="622315155"/>
                    </a:ext>
                  </a:extLst>
                </a:gridCol>
                <a:gridCol w="3631896">
                  <a:extLst>
                    <a:ext uri="{9D8B030D-6E8A-4147-A177-3AD203B41FA5}">
                      <a16:colId xmlns:a16="http://schemas.microsoft.com/office/drawing/2014/main" val="3236605505"/>
                    </a:ext>
                  </a:extLst>
                </a:gridCol>
              </a:tblGrid>
              <a:tr h="559211">
                <a:tc>
                  <a:txBody>
                    <a:bodyPr/>
                    <a:lstStyle/>
                    <a:p>
                      <a:pPr marL="66675">
                        <a:spcBef>
                          <a:spcPts val="10"/>
                        </a:spcBef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Processor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675">
                        <a:spcBef>
                          <a:spcPts val="10"/>
                        </a:spcBef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64-bit,</a:t>
                      </a:r>
                      <a:r>
                        <a:rPr lang="en-US" sz="2400" b="0" spc="-3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CORE</a:t>
                      </a:r>
                      <a:r>
                        <a:rPr lang="en-US" sz="2400" b="0" spc="-4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i3,</a:t>
                      </a:r>
                      <a:r>
                        <a:rPr lang="en-US" sz="2400" b="0" spc="-3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1.70GHz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7050411"/>
                  </a:ext>
                </a:extLst>
              </a:tr>
              <a:tr h="558223">
                <a:tc>
                  <a:txBody>
                    <a:bodyPr/>
                    <a:lstStyle/>
                    <a:p>
                      <a:pPr marL="66675">
                        <a:lnSpc>
                          <a:spcPts val="1695"/>
                        </a:lnSpc>
                        <a:buNone/>
                      </a:pPr>
                      <a:endParaRPr lang="en-US" sz="2400" b="0" spc="-25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6675">
                        <a:lnSpc>
                          <a:spcPts val="1695"/>
                        </a:lnSpc>
                        <a:buNone/>
                      </a:pP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RAM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675">
                        <a:lnSpc>
                          <a:spcPts val="1695"/>
                        </a:lnSpc>
                        <a:buNone/>
                      </a:pPr>
                      <a:endParaRPr lang="en-US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6675">
                        <a:lnSpc>
                          <a:spcPts val="1695"/>
                        </a:lnSpc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GB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1822111"/>
                  </a:ext>
                </a:extLst>
              </a:tr>
              <a:tr h="558223">
                <a:tc>
                  <a:txBody>
                    <a:bodyPr/>
                    <a:lstStyle/>
                    <a:p>
                      <a:pPr marL="66675">
                        <a:lnSpc>
                          <a:spcPts val="1695"/>
                        </a:lnSpc>
                        <a:buNone/>
                      </a:pPr>
                      <a:endParaRPr lang="en-US" sz="2400" b="0" spc="-1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6675">
                        <a:lnSpc>
                          <a:spcPts val="1695"/>
                        </a:lnSpc>
                        <a:buNone/>
                      </a:pPr>
                      <a:r>
                        <a:rPr lang="en-US" sz="2400" b="0" spc="-1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Storage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66675">
                        <a:lnSpc>
                          <a:spcPts val="1695"/>
                        </a:lnSpc>
                        <a:buNone/>
                      </a:pPr>
                      <a:endParaRPr lang="en-US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66675">
                        <a:lnSpc>
                          <a:spcPts val="1695"/>
                        </a:lnSpc>
                        <a:buNone/>
                      </a:pPr>
                      <a:r>
                        <a:rPr lang="en-US" sz="2400" b="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80</a:t>
                      </a:r>
                      <a:r>
                        <a:rPr lang="en-US" sz="2400" b="0" spc="-40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0" spc="-25" dirty="0">
                          <a:solidFill>
                            <a:srgbClr val="662624"/>
                          </a:solidFill>
                          <a:effectLst/>
                          <a:latin typeface="+mj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GB</a:t>
                      </a:r>
                      <a:endParaRPr lang="en-IN" sz="2400" b="0" dirty="0">
                        <a:solidFill>
                          <a:srgbClr val="662624"/>
                        </a:solidFill>
                        <a:effectLst/>
                        <a:latin typeface="+mj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9035339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 advClick="0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>
          <a:extLst>
            <a:ext uri="{FF2B5EF4-FFF2-40B4-BE49-F238E27FC236}">
              <a16:creationId xmlns:a16="http://schemas.microsoft.com/office/drawing/2014/main" id="{252AF369-5CBE-1759-E110-B22F568AD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>
            <a:extLst>
              <a:ext uri="{FF2B5EF4-FFF2-40B4-BE49-F238E27FC236}">
                <a16:creationId xmlns:a16="http://schemas.microsoft.com/office/drawing/2014/main" id="{428DECC9-9BA3-48E8-D7FA-2A50B5299C97}"/>
              </a:ext>
            </a:extLst>
          </p:cNvPr>
          <p:cNvSpPr/>
          <p:nvPr/>
        </p:nvSpPr>
        <p:spPr>
          <a:xfrm>
            <a:off x="6389497" y="-843238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2"/>
                </a:lnTo>
                <a:lnTo>
                  <a:pt x="0" y="90852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grpSp>
        <p:nvGrpSpPr>
          <p:cNvPr id="160" name="Google Shape;160;p16">
            <a:extLst>
              <a:ext uri="{FF2B5EF4-FFF2-40B4-BE49-F238E27FC236}">
                <a16:creationId xmlns:a16="http://schemas.microsoft.com/office/drawing/2014/main" id="{F17E99B7-B3DA-0BE7-2DD3-4DCE283C2D0E}"/>
              </a:ext>
            </a:extLst>
          </p:cNvPr>
          <p:cNvGrpSpPr/>
          <p:nvPr/>
        </p:nvGrpSpPr>
        <p:grpSpPr>
          <a:xfrm>
            <a:off x="17026438" y="1330619"/>
            <a:ext cx="461108" cy="559027"/>
            <a:chOff x="0" y="0"/>
            <a:chExt cx="670430" cy="812800"/>
          </a:xfrm>
        </p:grpSpPr>
        <p:sp>
          <p:nvSpPr>
            <p:cNvPr id="161" name="Google Shape;161;p16">
              <a:extLst>
                <a:ext uri="{FF2B5EF4-FFF2-40B4-BE49-F238E27FC236}">
                  <a16:creationId xmlns:a16="http://schemas.microsoft.com/office/drawing/2014/main" id="{9E1471D5-D1C0-FC5D-0369-A44348BDF2DA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6">
              <a:extLst>
                <a:ext uri="{FF2B5EF4-FFF2-40B4-BE49-F238E27FC236}">
                  <a16:creationId xmlns:a16="http://schemas.microsoft.com/office/drawing/2014/main" id="{84B8739D-F1AC-F79A-B442-176CE76530C4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16">
            <a:extLst>
              <a:ext uri="{FF2B5EF4-FFF2-40B4-BE49-F238E27FC236}">
                <a16:creationId xmlns:a16="http://schemas.microsoft.com/office/drawing/2014/main" id="{CDBC1F21-8381-15A7-CFBF-149AC3A5A8FE}"/>
              </a:ext>
            </a:extLst>
          </p:cNvPr>
          <p:cNvGrpSpPr/>
          <p:nvPr/>
        </p:nvGrpSpPr>
        <p:grpSpPr>
          <a:xfrm>
            <a:off x="16101208" y="755813"/>
            <a:ext cx="617012" cy="617012"/>
            <a:chOff x="0" y="0"/>
            <a:chExt cx="812800" cy="812800"/>
          </a:xfrm>
        </p:grpSpPr>
        <p:sp>
          <p:nvSpPr>
            <p:cNvPr id="164" name="Google Shape;164;p16">
              <a:extLst>
                <a:ext uri="{FF2B5EF4-FFF2-40B4-BE49-F238E27FC236}">
                  <a16:creationId xmlns:a16="http://schemas.microsoft.com/office/drawing/2014/main" id="{7465521F-958B-1C1B-C367-EBA6C8B922C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5" name="Google Shape;165;p16">
              <a:extLst>
                <a:ext uri="{FF2B5EF4-FFF2-40B4-BE49-F238E27FC236}">
                  <a16:creationId xmlns:a16="http://schemas.microsoft.com/office/drawing/2014/main" id="{36E9DE03-702C-2763-0B91-56DEEB76F7F6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6">
            <a:extLst>
              <a:ext uri="{FF2B5EF4-FFF2-40B4-BE49-F238E27FC236}">
                <a16:creationId xmlns:a16="http://schemas.microsoft.com/office/drawing/2014/main" id="{03ADE82E-251C-35DE-2B2F-F80D3227F921}"/>
              </a:ext>
            </a:extLst>
          </p:cNvPr>
          <p:cNvGrpSpPr/>
          <p:nvPr/>
        </p:nvGrpSpPr>
        <p:grpSpPr>
          <a:xfrm>
            <a:off x="16794013" y="8925749"/>
            <a:ext cx="538771" cy="513516"/>
            <a:chOff x="0" y="0"/>
            <a:chExt cx="812800" cy="774700"/>
          </a:xfrm>
        </p:grpSpPr>
        <p:sp>
          <p:nvSpPr>
            <p:cNvPr id="167" name="Google Shape;167;p16">
              <a:extLst>
                <a:ext uri="{FF2B5EF4-FFF2-40B4-BE49-F238E27FC236}">
                  <a16:creationId xmlns:a16="http://schemas.microsoft.com/office/drawing/2014/main" id="{F02D89E9-AD9A-32A8-5CC6-317E664D26EF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8" name="Google Shape;168;p16">
              <a:extLst>
                <a:ext uri="{FF2B5EF4-FFF2-40B4-BE49-F238E27FC236}">
                  <a16:creationId xmlns:a16="http://schemas.microsoft.com/office/drawing/2014/main" id="{B5524F6F-2702-C7A3-A23D-F2D07F218890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16">
            <a:extLst>
              <a:ext uri="{FF2B5EF4-FFF2-40B4-BE49-F238E27FC236}">
                <a16:creationId xmlns:a16="http://schemas.microsoft.com/office/drawing/2014/main" id="{BA8F32F3-A399-AFF7-B18B-D785040AC289}"/>
              </a:ext>
            </a:extLst>
          </p:cNvPr>
          <p:cNvGrpSpPr/>
          <p:nvPr/>
        </p:nvGrpSpPr>
        <p:grpSpPr>
          <a:xfrm>
            <a:off x="17181199" y="755813"/>
            <a:ext cx="151585" cy="151585"/>
            <a:chOff x="0" y="0"/>
            <a:chExt cx="812800" cy="812800"/>
          </a:xfrm>
        </p:grpSpPr>
        <p:sp>
          <p:nvSpPr>
            <p:cNvPr id="170" name="Google Shape;170;p16">
              <a:extLst>
                <a:ext uri="{FF2B5EF4-FFF2-40B4-BE49-F238E27FC236}">
                  <a16:creationId xmlns:a16="http://schemas.microsoft.com/office/drawing/2014/main" id="{35F64692-20BC-AACE-5803-D127F532B5E5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>
              <a:extLst>
                <a:ext uri="{FF2B5EF4-FFF2-40B4-BE49-F238E27FC236}">
                  <a16:creationId xmlns:a16="http://schemas.microsoft.com/office/drawing/2014/main" id="{0A0FA3AC-E09C-657B-BF37-DAE9CBEA2DFD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16">
            <a:extLst>
              <a:ext uri="{FF2B5EF4-FFF2-40B4-BE49-F238E27FC236}">
                <a16:creationId xmlns:a16="http://schemas.microsoft.com/office/drawing/2014/main" id="{05CE6FAA-BDC9-4DFE-3B20-14115C142F1E}"/>
              </a:ext>
            </a:extLst>
          </p:cNvPr>
          <p:cNvGrpSpPr/>
          <p:nvPr/>
        </p:nvGrpSpPr>
        <p:grpSpPr>
          <a:xfrm>
            <a:off x="16258129" y="9439265"/>
            <a:ext cx="151585" cy="151585"/>
            <a:chOff x="0" y="0"/>
            <a:chExt cx="812800" cy="812800"/>
          </a:xfrm>
        </p:grpSpPr>
        <p:sp>
          <p:nvSpPr>
            <p:cNvPr id="173" name="Google Shape;173;p16">
              <a:extLst>
                <a:ext uri="{FF2B5EF4-FFF2-40B4-BE49-F238E27FC236}">
                  <a16:creationId xmlns:a16="http://schemas.microsoft.com/office/drawing/2014/main" id="{21762E51-8BAF-850C-66D7-FE5243A5A0A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>
              <a:extLst>
                <a:ext uri="{FF2B5EF4-FFF2-40B4-BE49-F238E27FC236}">
                  <a16:creationId xmlns:a16="http://schemas.microsoft.com/office/drawing/2014/main" id="{2BFFA223-DBC3-6465-7EC3-EF48BAB9EC6C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>
            <a:extLst>
              <a:ext uri="{FF2B5EF4-FFF2-40B4-BE49-F238E27FC236}">
                <a16:creationId xmlns:a16="http://schemas.microsoft.com/office/drawing/2014/main" id="{A31AB63A-6974-FF17-A02B-E9DEE87E78E1}"/>
              </a:ext>
            </a:extLst>
          </p:cNvPr>
          <p:cNvSpPr/>
          <p:nvPr/>
        </p:nvSpPr>
        <p:spPr>
          <a:xfrm>
            <a:off x="-7042838" y="6909284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1"/>
                </a:lnTo>
                <a:lnTo>
                  <a:pt x="0" y="9085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sp>
        <p:nvSpPr>
          <p:cNvPr id="185" name="Google Shape;185;p16">
            <a:extLst>
              <a:ext uri="{FF2B5EF4-FFF2-40B4-BE49-F238E27FC236}">
                <a16:creationId xmlns:a16="http://schemas.microsoft.com/office/drawing/2014/main" id="{621EC117-A588-9F36-4C9A-CB8B1BB24095}"/>
              </a:ext>
            </a:extLst>
          </p:cNvPr>
          <p:cNvSpPr txBox="1"/>
          <p:nvPr/>
        </p:nvSpPr>
        <p:spPr>
          <a:xfrm>
            <a:off x="1028700" y="3031609"/>
            <a:ext cx="16230600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BC7777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4961C9-0F92-F129-C01B-CCED9CAAD0A9}"/>
              </a:ext>
            </a:extLst>
          </p:cNvPr>
          <p:cNvSpPr txBox="1"/>
          <p:nvPr/>
        </p:nvSpPr>
        <p:spPr>
          <a:xfrm>
            <a:off x="380769" y="389275"/>
            <a:ext cx="11541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buSzPts val="1400"/>
              <a:tabLst>
                <a:tab pos="476250" algn="l"/>
              </a:tabLst>
            </a:pPr>
            <a:r>
              <a:rPr lang="en-US" sz="1400" b="1" spc="3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D025C8-F9EC-E21C-2FC3-4CAF2D1CDD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662" y="2283341"/>
            <a:ext cx="11922368" cy="3471632"/>
          </a:xfrm>
          <a:prstGeom prst="rect">
            <a:avLst/>
          </a:prstGeom>
          <a:effectLst>
            <a:glow rad="127000">
              <a:schemeClr val="accent4">
                <a:lumMod val="75000"/>
              </a:schemeClr>
            </a:glo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02251F-4473-9D63-A7CE-34FBAD36407A}"/>
              </a:ext>
            </a:extLst>
          </p:cNvPr>
          <p:cNvSpPr txBox="1"/>
          <p:nvPr/>
        </p:nvSpPr>
        <p:spPr>
          <a:xfrm>
            <a:off x="284361" y="325435"/>
            <a:ext cx="10222523" cy="1128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22605">
              <a:spcBef>
                <a:spcPts val="180"/>
              </a:spcBef>
            </a:pPr>
            <a:r>
              <a:rPr lang="en-US" sz="3600" b="1" spc="-25" dirty="0">
                <a:solidFill>
                  <a:srgbClr val="662624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DFD</a:t>
            </a:r>
          </a:p>
          <a:p>
            <a:pPr marL="522605">
              <a:spcBef>
                <a:spcPts val="180"/>
              </a:spcBef>
            </a:pPr>
            <a:endParaRPr lang="en-US" sz="1400" b="1" kern="0" spc="-25" dirty="0">
              <a:solidFill>
                <a:srgbClr val="262626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22605">
              <a:spcBef>
                <a:spcPts val="180"/>
              </a:spcBef>
            </a:pPr>
            <a:endParaRPr lang="en-IN" sz="1400" b="1" kern="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E9101-964E-006A-5969-702F292AFC34}"/>
              </a:ext>
            </a:extLst>
          </p:cNvPr>
          <p:cNvSpPr txBox="1"/>
          <p:nvPr/>
        </p:nvSpPr>
        <p:spPr>
          <a:xfrm>
            <a:off x="234460" y="1154827"/>
            <a:ext cx="9144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22605">
              <a:spcBef>
                <a:spcPts val="180"/>
              </a:spcBef>
            </a:pPr>
            <a:r>
              <a:rPr lang="en-US" sz="30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0</a:t>
            </a:r>
            <a:r>
              <a:rPr lang="en-US" sz="30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</a:t>
            </a:r>
            <a:r>
              <a:rPr lang="en-US" sz="30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Context</a:t>
            </a:r>
            <a:r>
              <a:rPr lang="en-US" sz="30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Level</a:t>
            </a:r>
            <a:r>
              <a:rPr lang="en-US" sz="30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0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DFD</a:t>
            </a:r>
            <a:endParaRPr lang="en-IN" sz="30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6" name="Google Shape;87;p13">
            <a:extLst>
              <a:ext uri="{FF2B5EF4-FFF2-40B4-BE49-F238E27FC236}">
                <a16:creationId xmlns:a16="http://schemas.microsoft.com/office/drawing/2014/main" id="{9221EFBF-4A45-C04B-2229-BC0EFC2EEC7E}"/>
              </a:ext>
            </a:extLst>
          </p:cNvPr>
          <p:cNvCxnSpPr>
            <a:cxnSpLocks/>
          </p:cNvCxnSpPr>
          <p:nvPr/>
        </p:nvCxnSpPr>
        <p:spPr>
          <a:xfrm flipV="1">
            <a:off x="489439" y="947007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36AF4AA-4928-33F1-CB1B-74D6B5DCB421}"/>
              </a:ext>
            </a:extLst>
          </p:cNvPr>
          <p:cNvSpPr txBox="1"/>
          <p:nvPr/>
        </p:nvSpPr>
        <p:spPr>
          <a:xfrm>
            <a:off x="0" y="6329489"/>
            <a:ext cx="14935200" cy="3010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4855" marR="497840">
              <a:lnSpc>
                <a:spcPct val="107000"/>
              </a:lnSpc>
              <a:buNone/>
            </a:pP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</a:t>
            </a:r>
            <a:r>
              <a:rPr lang="en-US" sz="26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flow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diagrams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are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used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understand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flow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 mechanism</a:t>
            </a:r>
            <a:r>
              <a:rPr lang="en-US" sz="2600" spc="-5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website , </a:t>
            </a:r>
          </a:p>
          <a:p>
            <a:pPr marL="744855" marR="497840">
              <a:lnSpc>
                <a:spcPct val="107000"/>
              </a:lnSpc>
              <a:buNone/>
            </a:pPr>
            <a:r>
              <a:rPr lang="en-US" sz="26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Notations for Data flow diagrams are as follows…</a:t>
            </a:r>
          </a:p>
          <a:p>
            <a:pPr marL="744855" marR="497840">
              <a:lnSpc>
                <a:spcPct val="107000"/>
              </a:lnSpc>
              <a:buNone/>
            </a:pPr>
            <a:endParaRPr lang="en-IN" sz="260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lnSpc>
                <a:spcPts val="1375"/>
              </a:lnSpc>
              <a:buSzPts val="1100"/>
              <a:tabLst>
                <a:tab pos="86042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Process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processes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are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defined</a:t>
            </a:r>
            <a:r>
              <a:rPr lang="en-US" sz="2600" spc="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inside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circles.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spcBef>
                <a:spcPts val="135"/>
              </a:spcBef>
              <a:buSzPts val="1100"/>
              <a:tabLst>
                <a:tab pos="857250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Entity</a:t>
            </a:r>
            <a:r>
              <a:rPr lang="en-US" sz="2600" spc="-7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external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entities</a:t>
            </a:r>
            <a:r>
              <a:rPr lang="en-US" sz="2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are</a:t>
            </a:r>
            <a:r>
              <a:rPr lang="en-US" sz="2600" spc="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mentioned</a:t>
            </a:r>
            <a:r>
              <a:rPr lang="en-US" sz="2600" spc="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into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rectangles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spcBef>
                <a:spcPts val="105"/>
              </a:spcBef>
              <a:buSzPts val="1100"/>
              <a:tabLst>
                <a:tab pos="89090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Arrow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600" spc="-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arrows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indicates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600" spc="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flow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</a:t>
            </a:r>
            <a:r>
              <a:rPr lang="en-US" sz="2600" spc="-4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diagrams</a:t>
            </a:r>
            <a:endParaRPr lang="en-IN" sz="2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spcBef>
                <a:spcPts val="110"/>
              </a:spcBef>
              <a:buSzPts val="1100"/>
              <a:tabLst>
                <a:tab pos="860425" algn="l"/>
              </a:tabLst>
            </a:pP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Datastore</a:t>
            </a:r>
            <a:r>
              <a:rPr lang="en-US" sz="2600" spc="-2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en-US" sz="2600" spc="-5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600" spc="-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open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ended</a:t>
            </a:r>
            <a:r>
              <a:rPr lang="en-US" sz="2600" spc="-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rectangles</a:t>
            </a:r>
            <a:r>
              <a:rPr lang="en-US" sz="2600" spc="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shows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2600" spc="-1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logical</a:t>
            </a:r>
            <a:r>
              <a:rPr lang="en-US" sz="2600" spc="-3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files</a:t>
            </a:r>
            <a:r>
              <a:rPr lang="en-US" sz="2600" spc="-1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</a:t>
            </a:r>
            <a:r>
              <a:rPr lang="en-US" sz="2600" spc="-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their viewing</a:t>
            </a:r>
            <a:r>
              <a:rPr lang="en-US" sz="2600" spc="-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state</a:t>
            </a:r>
            <a:r>
              <a:rPr lang="en-US" sz="2600" spc="-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600" spc="-50" dirty="0">
                <a:solidFill>
                  <a:srgbClr val="F9EEE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N" sz="2600" spc="0" dirty="0">
              <a:solidFill>
                <a:srgbClr val="F9EEED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952564"/>
      </p:ext>
    </p:extLst>
  </p:cSld>
  <p:clrMapOvr>
    <a:masterClrMapping/>
  </p:clrMapOvr>
  <p:transition spd="slow" advClick="0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>
          <a:extLst>
            <a:ext uri="{FF2B5EF4-FFF2-40B4-BE49-F238E27FC236}">
              <a16:creationId xmlns:a16="http://schemas.microsoft.com/office/drawing/2014/main" id="{7FC9C8BB-A257-601B-8FA7-5DAEAE7DC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>
            <a:extLst>
              <a:ext uri="{FF2B5EF4-FFF2-40B4-BE49-F238E27FC236}">
                <a16:creationId xmlns:a16="http://schemas.microsoft.com/office/drawing/2014/main" id="{87A140A4-AF6C-ED61-EBCB-B75442815F6B}"/>
              </a:ext>
            </a:extLst>
          </p:cNvPr>
          <p:cNvSpPr/>
          <p:nvPr/>
        </p:nvSpPr>
        <p:spPr>
          <a:xfrm>
            <a:off x="6389497" y="-843238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2"/>
                </a:lnTo>
                <a:lnTo>
                  <a:pt x="0" y="90852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grpSp>
        <p:nvGrpSpPr>
          <p:cNvPr id="160" name="Google Shape;160;p16">
            <a:extLst>
              <a:ext uri="{FF2B5EF4-FFF2-40B4-BE49-F238E27FC236}">
                <a16:creationId xmlns:a16="http://schemas.microsoft.com/office/drawing/2014/main" id="{1D011F20-6181-8853-9763-4EBA37BA55F5}"/>
              </a:ext>
            </a:extLst>
          </p:cNvPr>
          <p:cNvGrpSpPr/>
          <p:nvPr/>
        </p:nvGrpSpPr>
        <p:grpSpPr>
          <a:xfrm>
            <a:off x="17026438" y="1330619"/>
            <a:ext cx="461108" cy="559027"/>
            <a:chOff x="0" y="0"/>
            <a:chExt cx="670430" cy="812800"/>
          </a:xfrm>
        </p:grpSpPr>
        <p:sp>
          <p:nvSpPr>
            <p:cNvPr id="161" name="Google Shape;161;p16">
              <a:extLst>
                <a:ext uri="{FF2B5EF4-FFF2-40B4-BE49-F238E27FC236}">
                  <a16:creationId xmlns:a16="http://schemas.microsoft.com/office/drawing/2014/main" id="{3452BB1A-7F36-B7B1-9351-C901AFB8B271}"/>
                </a:ext>
              </a:extLst>
            </p:cNvPr>
            <p:cNvSpPr/>
            <p:nvPr/>
          </p:nvSpPr>
          <p:spPr>
            <a:xfrm>
              <a:off x="0" y="0"/>
              <a:ext cx="670430" cy="812800"/>
            </a:xfrm>
            <a:custGeom>
              <a:avLst/>
              <a:gdLst/>
              <a:ahLst/>
              <a:cxnLst/>
              <a:rect l="l" t="t" r="r" b="b"/>
              <a:pathLst>
                <a:path w="670430" h="812800" extrusionOk="0">
                  <a:moveTo>
                    <a:pt x="335215" y="0"/>
                  </a:moveTo>
                  <a:lnTo>
                    <a:pt x="441880" y="277085"/>
                  </a:lnTo>
                  <a:lnTo>
                    <a:pt x="670430" y="406400"/>
                  </a:lnTo>
                  <a:lnTo>
                    <a:pt x="441880" y="535715"/>
                  </a:lnTo>
                  <a:lnTo>
                    <a:pt x="335215" y="812800"/>
                  </a:lnTo>
                  <a:lnTo>
                    <a:pt x="228551" y="535715"/>
                  </a:lnTo>
                  <a:lnTo>
                    <a:pt x="0" y="406400"/>
                  </a:lnTo>
                  <a:lnTo>
                    <a:pt x="228551" y="277085"/>
                  </a:lnTo>
                  <a:lnTo>
                    <a:pt x="335215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6">
              <a:extLst>
                <a:ext uri="{FF2B5EF4-FFF2-40B4-BE49-F238E27FC236}">
                  <a16:creationId xmlns:a16="http://schemas.microsoft.com/office/drawing/2014/main" id="{54B39D2F-3CB3-9609-BF36-FDEDED403DB4}"/>
                </a:ext>
              </a:extLst>
            </p:cNvPr>
            <p:cNvSpPr txBox="1"/>
            <p:nvPr/>
          </p:nvSpPr>
          <p:spPr>
            <a:xfrm>
              <a:off x="157132" y="161925"/>
              <a:ext cx="356166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16">
            <a:extLst>
              <a:ext uri="{FF2B5EF4-FFF2-40B4-BE49-F238E27FC236}">
                <a16:creationId xmlns:a16="http://schemas.microsoft.com/office/drawing/2014/main" id="{4418CA68-FE0C-94C4-7B47-FA48C1EAB9FE}"/>
              </a:ext>
            </a:extLst>
          </p:cNvPr>
          <p:cNvGrpSpPr/>
          <p:nvPr/>
        </p:nvGrpSpPr>
        <p:grpSpPr>
          <a:xfrm>
            <a:off x="16101208" y="755813"/>
            <a:ext cx="617012" cy="617012"/>
            <a:chOff x="0" y="0"/>
            <a:chExt cx="812800" cy="812800"/>
          </a:xfrm>
        </p:grpSpPr>
        <p:sp>
          <p:nvSpPr>
            <p:cNvPr id="164" name="Google Shape;164;p16">
              <a:extLst>
                <a:ext uri="{FF2B5EF4-FFF2-40B4-BE49-F238E27FC236}">
                  <a16:creationId xmlns:a16="http://schemas.microsoft.com/office/drawing/2014/main" id="{E05E7205-0F1E-09D4-DA3D-9A90C7AB4BD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5" name="Google Shape;165;p16">
              <a:extLst>
                <a:ext uri="{FF2B5EF4-FFF2-40B4-BE49-F238E27FC236}">
                  <a16:creationId xmlns:a16="http://schemas.microsoft.com/office/drawing/2014/main" id="{2C2E4BBE-B374-D73A-E68C-F35B58D55AF5}"/>
                </a:ext>
              </a:extLst>
            </p:cNvPr>
            <p:cNvSpPr txBox="1"/>
            <p:nvPr/>
          </p:nvSpPr>
          <p:spPr>
            <a:xfrm>
              <a:off x="127000" y="98425"/>
              <a:ext cx="558800" cy="587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6">
            <a:extLst>
              <a:ext uri="{FF2B5EF4-FFF2-40B4-BE49-F238E27FC236}">
                <a16:creationId xmlns:a16="http://schemas.microsoft.com/office/drawing/2014/main" id="{D7C21A57-7B5F-E962-DA6C-9092B639D4DA}"/>
              </a:ext>
            </a:extLst>
          </p:cNvPr>
          <p:cNvGrpSpPr/>
          <p:nvPr/>
        </p:nvGrpSpPr>
        <p:grpSpPr>
          <a:xfrm>
            <a:off x="16794013" y="8925749"/>
            <a:ext cx="538771" cy="513516"/>
            <a:chOff x="0" y="0"/>
            <a:chExt cx="812800" cy="774700"/>
          </a:xfrm>
        </p:grpSpPr>
        <p:sp>
          <p:nvSpPr>
            <p:cNvPr id="167" name="Google Shape;167;p16">
              <a:extLst>
                <a:ext uri="{FF2B5EF4-FFF2-40B4-BE49-F238E27FC236}">
                  <a16:creationId xmlns:a16="http://schemas.microsoft.com/office/drawing/2014/main" id="{F10A25EC-FA7F-EB15-BA18-CA8B980FABBB}"/>
                </a:ext>
              </a:extLst>
            </p:cNvPr>
            <p:cNvSpPr/>
            <p:nvPr/>
          </p:nvSpPr>
          <p:spPr>
            <a:xfrm>
              <a:off x="0" y="0"/>
              <a:ext cx="812800" cy="774700"/>
            </a:xfrm>
            <a:custGeom>
              <a:avLst/>
              <a:gdLst/>
              <a:ahLst/>
              <a:cxnLst/>
              <a:rect l="l" t="t" r="r" b="b"/>
              <a:pathLst>
                <a:path w="812800" h="774700" extrusionOk="0">
                  <a:moveTo>
                    <a:pt x="406400" y="0"/>
                  </a:moveTo>
                  <a:lnTo>
                    <a:pt x="502338" y="295909"/>
                  </a:lnTo>
                  <a:lnTo>
                    <a:pt x="812800" y="295909"/>
                  </a:lnTo>
                  <a:lnTo>
                    <a:pt x="561631" y="478791"/>
                  </a:lnTo>
                  <a:lnTo>
                    <a:pt x="657569" y="774700"/>
                  </a:lnTo>
                  <a:lnTo>
                    <a:pt x="406400" y="591819"/>
                  </a:lnTo>
                  <a:lnTo>
                    <a:pt x="155231" y="774700"/>
                  </a:lnTo>
                  <a:lnTo>
                    <a:pt x="251169" y="478791"/>
                  </a:lnTo>
                  <a:lnTo>
                    <a:pt x="0" y="295909"/>
                  </a:lnTo>
                  <a:lnTo>
                    <a:pt x="310462" y="295909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8" name="Google Shape;168;p16">
              <a:extLst>
                <a:ext uri="{FF2B5EF4-FFF2-40B4-BE49-F238E27FC236}">
                  <a16:creationId xmlns:a16="http://schemas.microsoft.com/office/drawing/2014/main" id="{E30D6734-ADA1-637D-768C-6371750483B1}"/>
                </a:ext>
              </a:extLst>
            </p:cNvPr>
            <p:cNvSpPr txBox="1"/>
            <p:nvPr/>
          </p:nvSpPr>
          <p:spPr>
            <a:xfrm>
              <a:off x="228600" y="238125"/>
              <a:ext cx="355600" cy="37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16">
            <a:extLst>
              <a:ext uri="{FF2B5EF4-FFF2-40B4-BE49-F238E27FC236}">
                <a16:creationId xmlns:a16="http://schemas.microsoft.com/office/drawing/2014/main" id="{3B0C0385-AF5A-79FD-528C-CD9CCE6EFAE1}"/>
              </a:ext>
            </a:extLst>
          </p:cNvPr>
          <p:cNvGrpSpPr/>
          <p:nvPr/>
        </p:nvGrpSpPr>
        <p:grpSpPr>
          <a:xfrm>
            <a:off x="17181199" y="755813"/>
            <a:ext cx="151585" cy="151585"/>
            <a:chOff x="0" y="0"/>
            <a:chExt cx="812800" cy="812800"/>
          </a:xfrm>
        </p:grpSpPr>
        <p:sp>
          <p:nvSpPr>
            <p:cNvPr id="170" name="Google Shape;170;p16">
              <a:extLst>
                <a:ext uri="{FF2B5EF4-FFF2-40B4-BE49-F238E27FC236}">
                  <a16:creationId xmlns:a16="http://schemas.microsoft.com/office/drawing/2014/main" id="{13C7DC07-4059-2892-9FDC-B2720B8A69D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>
              <a:extLst>
                <a:ext uri="{FF2B5EF4-FFF2-40B4-BE49-F238E27FC236}">
                  <a16:creationId xmlns:a16="http://schemas.microsoft.com/office/drawing/2014/main" id="{B16A36C8-6F42-7DDF-F79A-992CB419B8D6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16">
            <a:extLst>
              <a:ext uri="{FF2B5EF4-FFF2-40B4-BE49-F238E27FC236}">
                <a16:creationId xmlns:a16="http://schemas.microsoft.com/office/drawing/2014/main" id="{DA948AB0-DB21-0E1D-6B5A-2C2506F47BDA}"/>
              </a:ext>
            </a:extLst>
          </p:cNvPr>
          <p:cNvGrpSpPr/>
          <p:nvPr/>
        </p:nvGrpSpPr>
        <p:grpSpPr>
          <a:xfrm>
            <a:off x="16258129" y="9439265"/>
            <a:ext cx="151585" cy="151585"/>
            <a:chOff x="0" y="0"/>
            <a:chExt cx="812800" cy="812800"/>
          </a:xfrm>
        </p:grpSpPr>
        <p:sp>
          <p:nvSpPr>
            <p:cNvPr id="173" name="Google Shape;173;p16">
              <a:extLst>
                <a:ext uri="{FF2B5EF4-FFF2-40B4-BE49-F238E27FC236}">
                  <a16:creationId xmlns:a16="http://schemas.microsoft.com/office/drawing/2014/main" id="{3389FF5C-25D3-55B5-F683-C45973FBBF0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BC7777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>
              <a:extLst>
                <a:ext uri="{FF2B5EF4-FFF2-40B4-BE49-F238E27FC236}">
                  <a16:creationId xmlns:a16="http://schemas.microsoft.com/office/drawing/2014/main" id="{A6FFA3FF-8087-6746-04D8-01B384FC3DAE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21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6">
            <a:extLst>
              <a:ext uri="{FF2B5EF4-FFF2-40B4-BE49-F238E27FC236}">
                <a16:creationId xmlns:a16="http://schemas.microsoft.com/office/drawing/2014/main" id="{9937C8EF-3426-18CC-606E-4984939FACA1}"/>
              </a:ext>
            </a:extLst>
          </p:cNvPr>
          <p:cNvSpPr/>
          <p:nvPr/>
        </p:nvSpPr>
        <p:spPr>
          <a:xfrm>
            <a:off x="-7042838" y="6909284"/>
            <a:ext cx="14085677" cy="9085261"/>
          </a:xfrm>
          <a:custGeom>
            <a:avLst/>
            <a:gdLst/>
            <a:ahLst/>
            <a:cxnLst/>
            <a:rect l="l" t="t" r="r" b="b"/>
            <a:pathLst>
              <a:path w="14085677" h="9085261" extrusionOk="0">
                <a:moveTo>
                  <a:pt x="0" y="0"/>
                </a:moveTo>
                <a:lnTo>
                  <a:pt x="14085676" y="0"/>
                </a:lnTo>
                <a:lnTo>
                  <a:pt x="14085676" y="9085261"/>
                </a:lnTo>
                <a:lnTo>
                  <a:pt x="0" y="90852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6000"/>
            </a:blip>
            <a:stretch>
              <a:fillRect/>
            </a:stretch>
          </a:blipFill>
          <a:ln>
            <a:noFill/>
          </a:ln>
        </p:spPr>
      </p:sp>
      <p:sp>
        <p:nvSpPr>
          <p:cNvPr id="185" name="Google Shape;185;p16">
            <a:extLst>
              <a:ext uri="{FF2B5EF4-FFF2-40B4-BE49-F238E27FC236}">
                <a16:creationId xmlns:a16="http://schemas.microsoft.com/office/drawing/2014/main" id="{E71D44E1-E804-0CE9-95A7-F53A62CCB3B3}"/>
              </a:ext>
            </a:extLst>
          </p:cNvPr>
          <p:cNvSpPr txBox="1"/>
          <p:nvPr/>
        </p:nvSpPr>
        <p:spPr>
          <a:xfrm>
            <a:off x="1028700" y="3031609"/>
            <a:ext cx="16230600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BC7777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EEBF02-B156-4331-DD97-D6170D7B2F5D}"/>
              </a:ext>
            </a:extLst>
          </p:cNvPr>
          <p:cNvSpPr txBox="1"/>
          <p:nvPr/>
        </p:nvSpPr>
        <p:spPr>
          <a:xfrm>
            <a:off x="380769" y="389275"/>
            <a:ext cx="11541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buSzPts val="1400"/>
              <a:tabLst>
                <a:tab pos="476250" algn="l"/>
              </a:tabLst>
            </a:pPr>
            <a:r>
              <a:rPr lang="en-US" sz="1400" b="1" spc="3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IN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4F1D4C-7DD2-56B8-EA79-CBE925D7AB67}"/>
              </a:ext>
            </a:extLst>
          </p:cNvPr>
          <p:cNvSpPr txBox="1"/>
          <p:nvPr/>
        </p:nvSpPr>
        <p:spPr>
          <a:xfrm>
            <a:off x="492369" y="326759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ts val="3635"/>
              </a:spcBef>
              <a:tabLst>
                <a:tab pos="979805" algn="l"/>
              </a:tabLst>
            </a:pPr>
            <a:r>
              <a:rPr lang="en-US" sz="3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</a:t>
            </a:r>
            <a:r>
              <a:rPr lang="en-US" sz="3600" spc="0" baseline="300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</a:t>
            </a:r>
            <a:r>
              <a:rPr lang="en-US" sz="3600" spc="30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600" spc="0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Level </a:t>
            </a:r>
            <a:r>
              <a:rPr lang="en-US" sz="3600" spc="-25" dirty="0">
                <a:solidFill>
                  <a:srgbClr val="6626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DFD</a:t>
            </a:r>
            <a:endParaRPr lang="en-IN" sz="3600" spc="0" dirty="0">
              <a:solidFill>
                <a:srgbClr val="6626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0" name="Image 74">
            <a:extLst>
              <a:ext uri="{FF2B5EF4-FFF2-40B4-BE49-F238E27FC236}">
                <a16:creationId xmlns:a16="http://schemas.microsoft.com/office/drawing/2014/main" id="{93FAE8A1-3A40-D9EB-0D9E-EEAC028418B3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49898" y="2212699"/>
            <a:ext cx="7673487" cy="6757989"/>
          </a:xfrm>
          <a:prstGeom prst="rect">
            <a:avLst/>
          </a:prstGeom>
          <a:effectLst>
            <a:glow rad="127000">
              <a:schemeClr val="accent4">
                <a:lumMod val="75000"/>
              </a:schemeClr>
            </a:glo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AF7A674-7AD5-2086-ED98-2771C9D2D8F6}"/>
              </a:ext>
            </a:extLst>
          </p:cNvPr>
          <p:cNvSpPr txBox="1"/>
          <p:nvPr/>
        </p:nvSpPr>
        <p:spPr>
          <a:xfrm>
            <a:off x="492369" y="1316312"/>
            <a:ext cx="1863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662624"/>
                </a:solidFill>
              </a:rPr>
              <a:t>1) Buyer </a:t>
            </a:r>
          </a:p>
        </p:txBody>
      </p:sp>
      <p:pic>
        <p:nvPicPr>
          <p:cNvPr id="12" name="Image 78">
            <a:extLst>
              <a:ext uri="{FF2B5EF4-FFF2-40B4-BE49-F238E27FC236}">
                <a16:creationId xmlns:a16="http://schemas.microsoft.com/office/drawing/2014/main" id="{66FA7361-59CD-4609-8053-7D765F39FA64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636369" y="2212699"/>
            <a:ext cx="7810109" cy="4893671"/>
          </a:xfrm>
          <a:prstGeom prst="rect">
            <a:avLst/>
          </a:prstGeom>
          <a:effectLst>
            <a:glow rad="127000">
              <a:schemeClr val="accent4">
                <a:lumMod val="75000"/>
              </a:schemeClr>
            </a:glo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D0E1CE7-4C62-4031-A22F-FE2844F0698F}"/>
              </a:ext>
            </a:extLst>
          </p:cNvPr>
          <p:cNvSpPr txBox="1"/>
          <p:nvPr/>
        </p:nvSpPr>
        <p:spPr>
          <a:xfrm>
            <a:off x="9636369" y="1316312"/>
            <a:ext cx="2602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662624"/>
                </a:solidFill>
              </a:rPr>
              <a:t>2) Seller</a:t>
            </a:r>
          </a:p>
        </p:txBody>
      </p:sp>
      <p:cxnSp>
        <p:nvCxnSpPr>
          <p:cNvPr id="14" name="Google Shape;87;p13">
            <a:extLst>
              <a:ext uri="{FF2B5EF4-FFF2-40B4-BE49-F238E27FC236}">
                <a16:creationId xmlns:a16="http://schemas.microsoft.com/office/drawing/2014/main" id="{818DCDEC-FFEA-908A-73BD-EF2A642A1012}"/>
              </a:ext>
            </a:extLst>
          </p:cNvPr>
          <p:cNvCxnSpPr>
            <a:cxnSpLocks/>
          </p:cNvCxnSpPr>
          <p:nvPr/>
        </p:nvCxnSpPr>
        <p:spPr>
          <a:xfrm flipV="1">
            <a:off x="492369" y="1155277"/>
            <a:ext cx="15465669" cy="8792"/>
          </a:xfrm>
          <a:prstGeom prst="straightConnector1">
            <a:avLst/>
          </a:prstGeom>
          <a:noFill/>
          <a:ln w="19050" cap="flat" cmpd="sng">
            <a:solidFill>
              <a:srgbClr val="662624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192787279"/>
      </p:ext>
    </p:extLst>
  </p:cSld>
  <p:clrMapOvr>
    <a:masterClrMapping/>
  </p:clrMapOvr>
  <p:transition spd="slow" advClick="0">
    <p:push dir="u"/>
  </p:transition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710</TotalTime>
  <Words>1915</Words>
  <Application>Microsoft Office PowerPoint</Application>
  <PresentationFormat>Custom</PresentationFormat>
  <Paragraphs>581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Arimo</vt:lpstr>
      <vt:lpstr>Courier New</vt:lpstr>
      <vt:lpstr>Lucida Handwriting</vt:lpstr>
      <vt:lpstr>Arial</vt:lpstr>
      <vt:lpstr>Wingdings</vt:lpstr>
      <vt:lpstr>Symbol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krisha rajpura</dc:creator>
  <cp:lastModifiedBy>krisha rajpura</cp:lastModifiedBy>
  <cp:revision>3</cp:revision>
  <dcterms:modified xsi:type="dcterms:W3CDTF">2025-04-15T12:56:12Z</dcterms:modified>
</cp:coreProperties>
</file>